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6858000" cx="12198350"/>
  <p:notesSz cx="6950075" cy="9236075"/>
  <p:embeddedFontLst>
    <p:embeddedFont>
      <p:font typeface="Inter"/>
      <p:regular r:id="rId21"/>
      <p:bold r:id="rId22"/>
    </p:embeddedFont>
    <p:embeddedFont>
      <p:font typeface="Inter-Regular"/>
      <p:regular r:id="rId23"/>
      <p:bold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2">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C08BEE2-CFEE-4E3E-BFEA-283577E89575}">
  <a:tblStyle styleId="{4C08BEE2-CFEE-4E3E-BFEA-283577E89575}"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Regular-bold.fntdata"/><Relationship Id="rId23" Type="http://schemas.openxmlformats.org/officeDocument/2006/relationships/font" Target="fonts/Inter-Regula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11488" cy="461963"/>
          </a:xfrm>
          <a:prstGeom prst="rect">
            <a:avLst/>
          </a:prstGeom>
          <a:noFill/>
          <a:ln>
            <a:noFill/>
          </a:ln>
        </p:spPr>
        <p:txBody>
          <a:bodyPr anchorCtr="0" anchor="t"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4" name="Google Shape;4;n"/>
          <p:cNvSpPr txBox="1"/>
          <p:nvPr>
            <p:ph idx="10" type="dt"/>
          </p:nvPr>
        </p:nvSpPr>
        <p:spPr>
          <a:xfrm>
            <a:off x="3937000" y="0"/>
            <a:ext cx="3011488" cy="461963"/>
          </a:xfrm>
          <a:prstGeom prst="rect">
            <a:avLst/>
          </a:prstGeom>
          <a:noFill/>
          <a:ln>
            <a:noFill/>
          </a:ln>
        </p:spPr>
        <p:txBody>
          <a:bodyPr anchorCtr="0" anchor="t" bIns="46225" lIns="92475" spcFirstLastPara="1" rIns="92475" wrap="square" tIns="4622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5" name="Google Shape;5;n"/>
          <p:cNvSpPr/>
          <p:nvPr>
            <p:ph idx="3"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772525"/>
            <a:ext cx="3011488" cy="461963"/>
          </a:xfrm>
          <a:prstGeom prst="rect">
            <a:avLst/>
          </a:prstGeom>
          <a:noFill/>
          <a:ln>
            <a:noFill/>
          </a:ln>
        </p:spPr>
        <p:txBody>
          <a:bodyPr anchorCtr="0" anchor="b"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8" name="Google Shape;8;n"/>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eginnersbook.com/2017/08/cpp-pointers/"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rPr lang="en-US"/>
              <a:t>Welcome students to MSBTE online learning platform. We bring you most relevant content in interesting digital format. I am Jaishree Anerao, Lecturer, Computer Engineering department at Vivekanand education society’s polytechnic, chembur, Mumbai.  </a:t>
            </a:r>
            <a:endParaRPr/>
          </a:p>
        </p:txBody>
      </p:sp>
      <p:sp>
        <p:nvSpPr>
          <p:cNvPr id="134" name="Google Shape;134;p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 name="Google Shape;227;p10: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228600" lvl="0" marL="457200" marR="0" rtl="0" algn="l">
              <a:lnSpc>
                <a:spcPct val="100000"/>
              </a:lnSpc>
              <a:spcBef>
                <a:spcPts val="360"/>
              </a:spcBef>
              <a:spcAft>
                <a:spcPts val="0"/>
              </a:spcAft>
              <a:buSzPts val="1400"/>
              <a:buNone/>
            </a:pPr>
            <a:r>
              <a:rPr b="0" i="0" lang="en-US" sz="1200" u="none" cap="none" strike="noStrike">
                <a:solidFill>
                  <a:schemeClr val="dk1"/>
                </a:solidFill>
                <a:latin typeface="Arial"/>
                <a:ea typeface="Arial"/>
                <a:cs typeface="Arial"/>
                <a:sym typeface="Arial"/>
              </a:rPr>
              <a:t>Here you can see that we have one data member ‘x’. In member function setx() we have local variable having same name as data member name. In such case if you want to assign the local variable value to the data member then you won’t be able to do until unless you use this pointer, because the compiler </a:t>
            </a:r>
            <a:endParaRPr/>
          </a:p>
          <a:p>
            <a:pPr indent="-228600" lvl="0" marL="457200" marR="0" rtl="0" algn="l">
              <a:lnSpc>
                <a:spcPct val="100000"/>
              </a:lnSpc>
              <a:spcBef>
                <a:spcPts val="360"/>
              </a:spcBef>
              <a:spcAft>
                <a:spcPts val="0"/>
              </a:spcAft>
              <a:buSzPts val="1400"/>
              <a:buNone/>
            </a:pPr>
            <a:r>
              <a:rPr b="0" i="0" lang="en-US" sz="1200" u="none" cap="none" strike="noStrike">
                <a:solidFill>
                  <a:schemeClr val="dk1"/>
                </a:solidFill>
                <a:latin typeface="Arial"/>
                <a:ea typeface="Arial"/>
                <a:cs typeface="Arial"/>
                <a:sym typeface="Arial"/>
              </a:rPr>
              <a:t>won’t know that you are referring to object’s data member unless you use this pointer. This is one of the example where you must use </a:t>
            </a:r>
            <a:r>
              <a:rPr b="1" i="0" lang="en-US" sz="1200" u="none" cap="none" strike="noStrike">
                <a:solidFill>
                  <a:schemeClr val="dk1"/>
                </a:solidFill>
                <a:latin typeface="Arial"/>
                <a:ea typeface="Arial"/>
                <a:cs typeface="Arial"/>
                <a:sym typeface="Arial"/>
              </a:rPr>
              <a:t>this</a:t>
            </a:r>
            <a:r>
              <a:rPr b="0" i="0" lang="en-US" sz="1200" u="none" cap="none" strike="noStrike">
                <a:solidFill>
                  <a:schemeClr val="dk1"/>
                </a:solidFill>
                <a:latin typeface="Arial"/>
                <a:ea typeface="Arial"/>
                <a:cs typeface="Arial"/>
                <a:sym typeface="Arial"/>
              </a:rPr>
              <a:t> pointer.</a:t>
            </a:r>
            <a:endParaRPr/>
          </a:p>
          <a:p>
            <a:pPr indent="-228600" lvl="0" marL="457200" marR="0" rtl="0" algn="l">
              <a:lnSpc>
                <a:spcPct val="100000"/>
              </a:lnSpc>
              <a:spcBef>
                <a:spcPts val="360"/>
              </a:spcBef>
              <a:spcAft>
                <a:spcPts val="0"/>
              </a:spcAft>
              <a:buClr>
                <a:srgbClr val="000000"/>
              </a:buClr>
              <a:buSzPts val="1400"/>
              <a:buFont typeface="Arial"/>
              <a:buNone/>
            </a:pPr>
            <a:r>
              <a:rPr b="0" i="0" lang="en-US" sz="1200" u="none" cap="none" strike="noStrike">
                <a:solidFill>
                  <a:schemeClr val="dk1"/>
                </a:solidFill>
                <a:latin typeface="Arial"/>
                <a:ea typeface="Arial"/>
                <a:cs typeface="Arial"/>
                <a:sym typeface="Arial"/>
              </a:rPr>
              <a:t>Solution is this pointer. When we use </a:t>
            </a:r>
            <a:r>
              <a:rPr b="1" lang="en-US">
                <a:solidFill>
                  <a:srgbClr val="FF0000"/>
                </a:solidFill>
              </a:rPr>
              <a:t>‘this’</a:t>
            </a:r>
            <a:r>
              <a:rPr lang="en-US">
                <a:solidFill>
                  <a:srgbClr val="FF0000"/>
                </a:solidFill>
              </a:rPr>
              <a:t> it al</a:t>
            </a:r>
            <a:r>
              <a:rPr lang="en-US"/>
              <a:t>ways point to the address of current object for which the </a:t>
            </a:r>
            <a:endParaRPr/>
          </a:p>
          <a:p>
            <a:pPr indent="-228600" lvl="0" marL="457200" marR="0" rtl="0" algn="l">
              <a:lnSpc>
                <a:spcPct val="100000"/>
              </a:lnSpc>
              <a:spcBef>
                <a:spcPts val="360"/>
              </a:spcBef>
              <a:spcAft>
                <a:spcPts val="0"/>
              </a:spcAft>
              <a:buClr>
                <a:srgbClr val="000000"/>
              </a:buClr>
              <a:buSzPts val="1400"/>
              <a:buFont typeface="Arial"/>
              <a:buNone/>
            </a:pPr>
            <a:r>
              <a:rPr lang="en-US"/>
              <a:t>member function was called.</a:t>
            </a:r>
            <a:endParaRPr/>
          </a:p>
          <a:p>
            <a:pPr indent="-228600" lvl="0" marL="457200" marR="0" rtl="0" algn="l">
              <a:lnSpc>
                <a:spcPct val="100000"/>
              </a:lnSpc>
              <a:spcBef>
                <a:spcPts val="360"/>
              </a:spcBef>
              <a:spcAft>
                <a:spcPts val="0"/>
              </a:spcAft>
              <a:buClr>
                <a:srgbClr val="000000"/>
              </a:buClr>
              <a:buSzPts val="1400"/>
              <a:buFont typeface="Arial"/>
              <a:buNone/>
            </a:pPr>
            <a:r>
              <a:rPr lang="en-US"/>
              <a:t>In this example when we call obj.setx(20) then value of x will be assign to function’s parameter. As well as to the data member of the class.  </a:t>
            </a:r>
            <a:endParaRPr/>
          </a:p>
          <a:p>
            <a:pPr indent="-228600" lvl="0" marL="457200" marR="0" rtl="0" algn="l">
              <a:lnSpc>
                <a:spcPct val="100000"/>
              </a:lnSpc>
              <a:spcBef>
                <a:spcPts val="360"/>
              </a:spcBef>
              <a:spcAft>
                <a:spcPts val="0"/>
              </a:spcAft>
              <a:buSzPts val="1400"/>
              <a:buNone/>
            </a:pPr>
            <a:r>
              <a:t/>
            </a:r>
            <a:endParaRPr/>
          </a:p>
        </p:txBody>
      </p:sp>
      <p:sp>
        <p:nvSpPr>
          <p:cNvPr id="228" name="Google Shape;228;p10: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Google Shape;242;p1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43" name="Google Shape;243;p11: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0" name="Google Shape;250;p1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228600" lvl="0" marL="457200" marR="0" rtl="0" algn="l">
              <a:lnSpc>
                <a:spcPct val="100000"/>
              </a:lnSpc>
              <a:spcBef>
                <a:spcPts val="360"/>
              </a:spcBef>
              <a:spcAft>
                <a:spcPts val="0"/>
              </a:spcAft>
              <a:buSzPts val="1400"/>
              <a:buNone/>
            </a:pPr>
            <a:r>
              <a:t/>
            </a:r>
            <a:endParaRPr/>
          </a:p>
        </p:txBody>
      </p:sp>
      <p:sp>
        <p:nvSpPr>
          <p:cNvPr id="251" name="Google Shape;251;p1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p1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228600" lvl="0" marL="457200" marR="0" rtl="0" algn="l">
              <a:lnSpc>
                <a:spcPct val="100000"/>
              </a:lnSpc>
              <a:spcBef>
                <a:spcPts val="360"/>
              </a:spcBef>
              <a:spcAft>
                <a:spcPts val="0"/>
              </a:spcAft>
              <a:buSzPts val="1400"/>
              <a:buNone/>
            </a:pPr>
            <a:r>
              <a:rPr lang="en-US"/>
              <a:t>C++ permits a base pointer to point to any object derived from that base, the pointer cannot be directly used to access all the members of the derived class. So, we have to use another pointer declared as pointer to the derived class.</a:t>
            </a:r>
            <a:endParaRPr/>
          </a:p>
          <a:p>
            <a:pPr indent="-228600" lvl="0" marL="457200" marR="0" rtl="0" algn="l">
              <a:lnSpc>
                <a:spcPct val="100000"/>
              </a:lnSpc>
              <a:spcBef>
                <a:spcPts val="360"/>
              </a:spcBef>
              <a:spcAft>
                <a:spcPts val="0"/>
              </a:spcAft>
              <a:buSzPts val="1400"/>
              <a:buNone/>
            </a:pPr>
            <a:r>
              <a:t/>
            </a:r>
            <a:endParaRPr/>
          </a:p>
        </p:txBody>
      </p:sp>
      <p:sp>
        <p:nvSpPr>
          <p:cNvPr id="260" name="Google Shape;260;p1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4: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71" name="Google Shape;271;p1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1" name="Google Shape;141;p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rPr lang="en-US"/>
              <a:t>In Object oriented Programming Unit no 4 is pointers and polymorphism in C++ </a:t>
            </a:r>
            <a:endParaRPr/>
          </a:p>
        </p:txBody>
      </p:sp>
      <p:sp>
        <p:nvSpPr>
          <p:cNvPr id="142" name="Google Shape;142;p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51" name="Google Shape;151;p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rPr lang="en-US"/>
              <a:t>In this unit we will learn </a:t>
            </a:r>
            <a:endParaRPr/>
          </a:p>
        </p:txBody>
      </p:sp>
      <p:sp>
        <p:nvSpPr>
          <p:cNvPr id="152" name="Google Shape;152;p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61" name="Google Shape;161;p4: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rPr lang="en-US"/>
              <a:t>After this lecture you will be able to implement pointer to object.</a:t>
            </a:r>
            <a:endParaRPr/>
          </a:p>
        </p:txBody>
      </p:sp>
      <p:sp>
        <p:nvSpPr>
          <p:cNvPr id="162" name="Google Shape;162;p4: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rPr lang="en-US"/>
              <a:t>You will learn pointer to object, this pointer and pointer to derived class</a:t>
            </a:r>
            <a:endParaRPr/>
          </a:p>
        </p:txBody>
      </p:sp>
      <p:sp>
        <p:nvSpPr>
          <p:cNvPr id="171" name="Google Shape;171;p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rPr lang="en-US"/>
              <a:t>The concept map tells us to about various concepts which we are going to learn today that is pointer to object, this pointer, pointer to derived class </a:t>
            </a:r>
            <a:endParaRPr/>
          </a:p>
        </p:txBody>
      </p:sp>
      <p:sp>
        <p:nvSpPr>
          <p:cNvPr id="183" name="Google Shape;183;p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02" name="Google Shape;202;p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8: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10" name="Google Shape;210;p8: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9: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rPr b="0" i="0" lang="en-US" sz="1200" u="none" cap="none" strike="noStrike">
                <a:solidFill>
                  <a:schemeClr val="dk1"/>
                </a:solidFill>
                <a:latin typeface="Arial"/>
                <a:ea typeface="Arial"/>
                <a:cs typeface="Arial"/>
                <a:sym typeface="Arial"/>
              </a:rPr>
              <a:t>The </a:t>
            </a:r>
            <a:r>
              <a:rPr b="1" i="0" lang="en-US" sz="1200" u="none" cap="none" strike="noStrike">
                <a:solidFill>
                  <a:schemeClr val="dk1"/>
                </a:solidFill>
                <a:latin typeface="Arial"/>
                <a:ea typeface="Arial"/>
                <a:cs typeface="Arial"/>
                <a:sym typeface="Arial"/>
              </a:rPr>
              <a:t>this</a:t>
            </a:r>
            <a:r>
              <a:rPr b="0" i="0" lang="en-US" sz="1200" u="none" cap="none" strike="noStrike">
                <a:solidFill>
                  <a:schemeClr val="dk1"/>
                </a:solidFill>
                <a:latin typeface="Arial"/>
                <a:ea typeface="Arial"/>
                <a:cs typeface="Arial"/>
                <a:sym typeface="Arial"/>
              </a:rPr>
              <a:t> pointer holds the address of current object, in simple words you can say that this </a:t>
            </a:r>
            <a:r>
              <a:rPr b="1" i="0" lang="en-US" sz="1200" u="sng" cap="none" strike="noStrike">
                <a:solidFill>
                  <a:schemeClr val="hlink"/>
                </a:solidFill>
                <a:latin typeface="Arial"/>
                <a:ea typeface="Arial"/>
                <a:cs typeface="Arial"/>
                <a:sym typeface="Arial"/>
                <a:hlinkClick r:id="rId2"/>
              </a:rPr>
              <a:t>pointer</a:t>
            </a:r>
            <a:r>
              <a:rPr b="0" i="0" lang="en-US" sz="1200" u="none" cap="none" strike="noStrike">
                <a:solidFill>
                  <a:schemeClr val="dk1"/>
                </a:solidFill>
                <a:latin typeface="Arial"/>
                <a:ea typeface="Arial"/>
                <a:cs typeface="Arial"/>
                <a:sym typeface="Arial"/>
              </a:rPr>
              <a:t> points to the current object of the class.</a:t>
            </a:r>
            <a:endParaRPr/>
          </a:p>
        </p:txBody>
      </p:sp>
      <p:sp>
        <p:nvSpPr>
          <p:cNvPr id="219" name="Google Shape;219;p9: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ver alternate" showMasterSp="0">
  <p:cSld name="3_Cover alternate">
    <p:spTree>
      <p:nvGrpSpPr>
        <p:cNvPr id="15"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b="0" l="0" r="0" t="0"/>
          <a:stretch/>
        </p:blipFill>
        <p:spPr>
          <a:xfrm>
            <a:off x="0" y="0"/>
            <a:ext cx="12198350" cy="6858000"/>
          </a:xfrm>
          <a:prstGeom prst="rect">
            <a:avLst/>
          </a:prstGeom>
          <a:noFill/>
          <a:ln>
            <a:noFill/>
          </a:ln>
        </p:spPr>
      </p:pic>
      <p:sp>
        <p:nvSpPr>
          <p:cNvPr id="17" name="Google Shape;17;p2"/>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b="0" l="0" r="0" t="0"/>
          <a:stretch/>
        </p:blipFill>
        <p:spPr>
          <a:xfrm>
            <a:off x="10758488" y="0"/>
            <a:ext cx="1439862" cy="1439863"/>
          </a:xfrm>
          <a:prstGeom prst="rect">
            <a:avLst/>
          </a:prstGeom>
          <a:noFill/>
          <a:ln>
            <a:noFill/>
          </a:ln>
        </p:spPr>
      </p:pic>
      <p:sp>
        <p:nvSpPr>
          <p:cNvPr id="19" name="Google Shape;19;p2"/>
          <p:cNvSpPr txBox="1"/>
          <p:nvPr>
            <p:ph type="ctrTitle"/>
          </p:nvPr>
        </p:nvSpPr>
        <p:spPr>
          <a:xfrm>
            <a:off x="915579" y="1476597"/>
            <a:ext cx="5422755"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0" name="Google Shape;20;p2"/>
          <p:cNvSpPr txBox="1"/>
          <p:nvPr>
            <p:ph idx="1" type="subTitle"/>
          </p:nvPr>
        </p:nvSpPr>
        <p:spPr>
          <a:xfrm>
            <a:off x="915580" y="2422865"/>
            <a:ext cx="5422755" cy="391225"/>
          </a:xfrm>
          <a:prstGeom prst="rect">
            <a:avLst/>
          </a:prstGeom>
          <a:noFill/>
          <a:ln>
            <a:noFill/>
          </a:ln>
        </p:spPr>
        <p:txBody>
          <a:bodyPr anchorCtr="0" anchor="t" bIns="0" lIns="0" spcFirstLastPara="1" rIns="0" wrap="square" tIns="0">
            <a:noAutofit/>
          </a:bodyPr>
          <a:lstStyle>
            <a:lvl1pPr lvl="0" marR="0" algn="l">
              <a:lnSpc>
                <a:spcPct val="100000"/>
              </a:lnSpc>
              <a:spcBef>
                <a:spcPts val="320"/>
              </a:spcBef>
              <a:spcAft>
                <a:spcPts val="0"/>
              </a:spcAft>
              <a:buClr>
                <a:schemeClr val="accent2"/>
              </a:buClr>
              <a:buSzPts val="1120"/>
              <a:buFont typeface="Arial"/>
              <a:buNone/>
              <a:defRPr b="0" sz="16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 bullets" type="obj">
  <p:cSld name="OBJECT">
    <p:spTree>
      <p:nvGrpSpPr>
        <p:cNvPr id="76" name="Shape 76"/>
        <p:cNvGrpSpPr/>
        <p:nvPr/>
      </p:nvGrpSpPr>
      <p:grpSpPr>
        <a:xfrm>
          <a:off x="0" y="0"/>
          <a:ext cx="0" cy="0"/>
          <a:chOff x="0" y="0"/>
          <a:chExt cx="0" cy="0"/>
        </a:xfrm>
      </p:grpSpPr>
      <p:cxnSp>
        <p:nvCxnSpPr>
          <p:cNvPr id="77" name="Google Shape;77;p11"/>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78" name="Google Shape;78;p11"/>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79" name="Google Shape;79;p11"/>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80" name="Google Shape;80;p11"/>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1260"/>
              <a:buNone/>
              <a:defRPr sz="1800">
                <a:solidFill>
                  <a:schemeClr val="lt1"/>
                </a:solidFill>
                <a:latin typeface="Calibri"/>
                <a:ea typeface="Calibri"/>
                <a:cs typeface="Calibri"/>
                <a:sym typeface="Calibri"/>
              </a:defRPr>
            </a:lvl2pPr>
            <a:lvl3pPr indent="-228600" lvl="2" marL="1371600" algn="l">
              <a:lnSpc>
                <a:spcPct val="100000"/>
              </a:lnSpc>
              <a:spcBef>
                <a:spcPts val="0"/>
              </a:spcBef>
              <a:spcAft>
                <a:spcPts val="0"/>
              </a:spcAft>
              <a:buSzPts val="1120"/>
              <a:buNone/>
              <a:defRPr sz="16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980"/>
              <a:buNone/>
              <a:defRPr sz="1400">
                <a:solidFill>
                  <a:schemeClr val="lt1"/>
                </a:solidFill>
                <a:latin typeface="Calibri"/>
                <a:ea typeface="Calibri"/>
                <a:cs typeface="Calibri"/>
                <a:sym typeface="Calibri"/>
              </a:defRPr>
            </a:lvl4pPr>
            <a:lvl5pPr indent="-228600" lvl="4" marL="2286000" algn="l">
              <a:lnSpc>
                <a:spcPct val="100000"/>
              </a:lnSpc>
              <a:spcBef>
                <a:spcPts val="0"/>
              </a:spcBef>
              <a:spcAft>
                <a:spcPts val="0"/>
              </a:spcAft>
              <a:buSzPts val="840"/>
              <a:buNone/>
              <a:defRPr sz="12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Standard slide_no bullets">
  <p:cSld name="4_Standard slide_no bullets">
    <p:spTree>
      <p:nvGrpSpPr>
        <p:cNvPr id="81" name="Shape 81"/>
        <p:cNvGrpSpPr/>
        <p:nvPr/>
      </p:nvGrpSpPr>
      <p:grpSpPr>
        <a:xfrm>
          <a:off x="0" y="0"/>
          <a:ext cx="0" cy="0"/>
          <a:chOff x="0" y="0"/>
          <a:chExt cx="0" cy="0"/>
        </a:xfrm>
      </p:grpSpPr>
      <p:sp>
        <p:nvSpPr>
          <p:cNvPr id="82" name="Google Shape;82;p12"/>
          <p:cNvSpPr txBox="1"/>
          <p:nvPr>
            <p:ph idx="1" type="body"/>
          </p:nvPr>
        </p:nvSpPr>
        <p:spPr>
          <a:xfrm>
            <a:off x="352800" y="2851522"/>
            <a:ext cx="4447800" cy="1202318"/>
          </a:xfrm>
          <a:prstGeom prst="rect">
            <a:avLst/>
          </a:prstGeom>
          <a:noFill/>
          <a:ln>
            <a:noFill/>
          </a:ln>
        </p:spPr>
        <p:txBody>
          <a:bodyPr anchorCtr="0" anchor="ctr" bIns="0" lIns="0" spcFirstLastPara="1" rIns="0" wrap="square" tIns="0">
            <a:noAutofit/>
          </a:bodyPr>
          <a:lstStyle>
            <a:lvl1pPr indent="-228600" lvl="0" marL="457200" algn="l">
              <a:lnSpc>
                <a:spcPct val="100000"/>
              </a:lnSpc>
              <a:spcBef>
                <a:spcPts val="720"/>
              </a:spcBef>
              <a:spcAft>
                <a:spcPts val="0"/>
              </a:spcAft>
              <a:buSzPts val="2520"/>
              <a:buNone/>
              <a:defRPr b="0" i="0" sz="3600" u="none" cap="none" strike="noStrike">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Quotes">
  <p:cSld name="1_Standard slide_Quotes">
    <p:spTree>
      <p:nvGrpSpPr>
        <p:cNvPr id="83" name="Shape 83"/>
        <p:cNvGrpSpPr/>
        <p:nvPr/>
      </p:nvGrpSpPr>
      <p:grpSpPr>
        <a:xfrm>
          <a:off x="0" y="0"/>
          <a:ext cx="0" cy="0"/>
          <a:chOff x="0" y="0"/>
          <a:chExt cx="0" cy="0"/>
        </a:xfrm>
      </p:grpSpPr>
      <p:sp>
        <p:nvSpPr>
          <p:cNvPr id="84" name="Google Shape;84;p13"/>
          <p:cNvSpPr txBox="1"/>
          <p:nvPr/>
        </p:nvSpPr>
        <p:spPr>
          <a:xfrm>
            <a:off x="477838" y="1489075"/>
            <a:ext cx="2338387" cy="8588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a:t>
            </a:r>
            <a:endParaRPr b="0" i="0" sz="1400" u="none" cap="none" strike="noStrike">
              <a:solidFill>
                <a:srgbClr val="000000"/>
              </a:solidFill>
              <a:latin typeface="Arial"/>
              <a:ea typeface="Arial"/>
              <a:cs typeface="Arial"/>
              <a:sym typeface="Arial"/>
            </a:endParaRPr>
          </a:p>
        </p:txBody>
      </p:sp>
      <p:sp>
        <p:nvSpPr>
          <p:cNvPr id="85" name="Google Shape;85;p13"/>
          <p:cNvSpPr txBox="1"/>
          <p:nvPr>
            <p:ph idx="1" type="body"/>
          </p:nvPr>
        </p:nvSpPr>
        <p:spPr>
          <a:xfrm>
            <a:off x="513350" y="2526765"/>
            <a:ext cx="5292000" cy="1800000"/>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6" name="Google Shape;86;p13"/>
          <p:cNvSpPr txBox="1"/>
          <p:nvPr>
            <p:ph idx="2" type="body"/>
          </p:nvPr>
        </p:nvSpPr>
        <p:spPr>
          <a:xfrm>
            <a:off x="513350" y="4632765"/>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7" name="Google Shape;87;p13"/>
          <p:cNvSpPr txBox="1"/>
          <p:nvPr>
            <p:ph idx="3" type="body"/>
          </p:nvPr>
        </p:nvSpPr>
        <p:spPr>
          <a:xfrm>
            <a:off x="513350" y="4971442"/>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Quotes">
  <p:cSld name="2_Standard slide_Quotes">
    <p:spTree>
      <p:nvGrpSpPr>
        <p:cNvPr id="88" name="Shape 88"/>
        <p:cNvGrpSpPr/>
        <p:nvPr/>
      </p:nvGrpSpPr>
      <p:grpSpPr>
        <a:xfrm>
          <a:off x="0" y="0"/>
          <a:ext cx="0" cy="0"/>
          <a:chOff x="0" y="0"/>
          <a:chExt cx="0" cy="0"/>
        </a:xfrm>
      </p:grpSpPr>
      <p:sp>
        <p:nvSpPr>
          <p:cNvPr id="89" name="Google Shape;89;p14"/>
          <p:cNvSpPr txBox="1"/>
          <p:nvPr/>
        </p:nvSpPr>
        <p:spPr>
          <a:xfrm>
            <a:off x="4929188" y="979488"/>
            <a:ext cx="2339975" cy="88265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 </a:t>
            </a:r>
            <a:endParaRPr b="0" i="0" sz="1400" u="none" cap="none" strike="noStrike">
              <a:solidFill>
                <a:srgbClr val="000000"/>
              </a:solidFill>
              <a:latin typeface="Arial"/>
              <a:ea typeface="Arial"/>
              <a:cs typeface="Arial"/>
              <a:sym typeface="Arial"/>
            </a:endParaRPr>
          </a:p>
        </p:txBody>
      </p:sp>
      <p:sp>
        <p:nvSpPr>
          <p:cNvPr id="90" name="Google Shape;90;p14"/>
          <p:cNvSpPr txBox="1"/>
          <p:nvPr>
            <p:ph idx="1" type="body"/>
          </p:nvPr>
        </p:nvSpPr>
        <p:spPr>
          <a:xfrm>
            <a:off x="3453175" y="2060235"/>
            <a:ext cx="5292000" cy="3025522"/>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1" name="Google Shape;91;p14"/>
          <p:cNvSpPr txBox="1"/>
          <p:nvPr>
            <p:ph idx="2" type="body"/>
          </p:nvPr>
        </p:nvSpPr>
        <p:spPr>
          <a:xfrm>
            <a:off x="3453175" y="5506678"/>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2" name="Google Shape;92;p14"/>
          <p:cNvSpPr txBox="1"/>
          <p:nvPr>
            <p:ph idx="3" type="body"/>
          </p:nvPr>
        </p:nvSpPr>
        <p:spPr>
          <a:xfrm>
            <a:off x="3453175" y="5818717"/>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no bullets">
  <p:cSld name="2_Standard slide_no bullets">
    <p:spTree>
      <p:nvGrpSpPr>
        <p:cNvPr id="93" name="Shape 93"/>
        <p:cNvGrpSpPr/>
        <p:nvPr/>
      </p:nvGrpSpPr>
      <p:grpSpPr>
        <a:xfrm>
          <a:off x="0" y="0"/>
          <a:ext cx="0" cy="0"/>
          <a:chOff x="0" y="0"/>
          <a:chExt cx="0" cy="0"/>
        </a:xfrm>
      </p:grpSpPr>
      <p:sp>
        <p:nvSpPr>
          <p:cNvPr id="94" name="Google Shape;94;p15"/>
          <p:cNvSpPr/>
          <p:nvPr>
            <p:ph idx="2" type="pic"/>
          </p:nvPr>
        </p:nvSpPr>
        <p:spPr>
          <a:xfrm>
            <a:off x="6227180" y="0"/>
            <a:ext cx="5971170" cy="6858000"/>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95" name="Google Shape;95;p15"/>
          <p:cNvSpPr txBox="1"/>
          <p:nvPr>
            <p:ph idx="1" type="body"/>
          </p:nvPr>
        </p:nvSpPr>
        <p:spPr>
          <a:xfrm>
            <a:off x="617221" y="2578743"/>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SzPts val="2100"/>
              <a:buNone/>
              <a:defRPr sz="30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6" name="Google Shape;96;p15"/>
          <p:cNvSpPr txBox="1"/>
          <p:nvPr>
            <p:ph idx="3" type="body"/>
          </p:nvPr>
        </p:nvSpPr>
        <p:spPr>
          <a:xfrm>
            <a:off x="617221" y="3840384"/>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_first_level_bullets">
  <p:cSld name="Standard slide_no_first_level_bullets">
    <p:spTree>
      <p:nvGrpSpPr>
        <p:cNvPr id="97" name="Shape 97"/>
        <p:cNvGrpSpPr/>
        <p:nvPr/>
      </p:nvGrpSpPr>
      <p:grpSpPr>
        <a:xfrm>
          <a:off x="0" y="0"/>
          <a:ext cx="0" cy="0"/>
          <a:chOff x="0" y="0"/>
          <a:chExt cx="0" cy="0"/>
        </a:xfrm>
      </p:grpSpPr>
      <p:cxnSp>
        <p:nvCxnSpPr>
          <p:cNvPr id="98" name="Google Shape;98;p16"/>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9" name="Google Shape;99;p1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0" name="Google Shape;100;p16"/>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101" name="Google Shape;101;p16"/>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solidFill>
                  <a:schemeClr val="lt1"/>
                </a:solidFill>
              </a:defRPr>
            </a:lvl1pPr>
            <a:lvl2pPr indent="-308610" lvl="1" marL="914400" algn="l">
              <a:lnSpc>
                <a:spcPct val="100000"/>
              </a:lnSpc>
              <a:spcBef>
                <a:spcPts val="360"/>
              </a:spcBef>
              <a:spcAft>
                <a:spcPts val="0"/>
              </a:spcAft>
              <a:buSzPts val="1260"/>
              <a:buChar char="►"/>
              <a:defRPr>
                <a:solidFill>
                  <a:schemeClr val="lt1"/>
                </a:solidFill>
              </a:defRPr>
            </a:lvl2pPr>
            <a:lvl3pPr indent="-299719" lvl="2" marL="1371600" algn="l">
              <a:lnSpc>
                <a:spcPct val="100000"/>
              </a:lnSpc>
              <a:spcBef>
                <a:spcPts val="320"/>
              </a:spcBef>
              <a:spcAft>
                <a:spcPts val="0"/>
              </a:spcAft>
              <a:buSzPts val="1120"/>
              <a:buChar char="►"/>
              <a:defRPr>
                <a:solidFill>
                  <a:schemeClr val="lt1"/>
                </a:solidFill>
              </a:defRPr>
            </a:lvl3pPr>
            <a:lvl4pPr indent="-290830" lvl="3" marL="1828800" algn="l">
              <a:lnSpc>
                <a:spcPct val="100000"/>
              </a:lnSpc>
              <a:spcBef>
                <a:spcPts val="280"/>
              </a:spcBef>
              <a:spcAft>
                <a:spcPts val="0"/>
              </a:spcAft>
              <a:buSzPts val="980"/>
              <a:buChar char="►"/>
              <a:defRPr>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no line">
  <p:cSld name="Title only, no line">
    <p:spTree>
      <p:nvGrpSpPr>
        <p:cNvPr id="102" name="Shape 102"/>
        <p:cNvGrpSpPr/>
        <p:nvPr/>
      </p:nvGrpSpPr>
      <p:grpSpPr>
        <a:xfrm>
          <a:off x="0" y="0"/>
          <a:ext cx="0" cy="0"/>
          <a:chOff x="0" y="0"/>
          <a:chExt cx="0" cy="0"/>
        </a:xfrm>
      </p:grpSpPr>
      <p:cxnSp>
        <p:nvCxnSpPr>
          <p:cNvPr id="103" name="Google Shape;103;p1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104" name="Google Shape;104;p1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5" name="Google Shape;105;p17"/>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with headings">
  <p:cSld name="Two columns with headings">
    <p:spTree>
      <p:nvGrpSpPr>
        <p:cNvPr id="106" name="Shape 106"/>
        <p:cNvGrpSpPr/>
        <p:nvPr/>
      </p:nvGrpSpPr>
      <p:grpSpPr>
        <a:xfrm>
          <a:off x="0" y="0"/>
          <a:ext cx="0" cy="0"/>
          <a:chOff x="0" y="0"/>
          <a:chExt cx="0" cy="0"/>
        </a:xfrm>
      </p:grpSpPr>
      <p:cxnSp>
        <p:nvCxnSpPr>
          <p:cNvPr id="107" name="Google Shape;107;p18"/>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108" name="Google Shape;108;p1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9" name="Google Shape;109;p18"/>
          <p:cNvSpPr txBox="1"/>
          <p:nvPr>
            <p:ph idx="1" type="body"/>
          </p:nvPr>
        </p:nvSpPr>
        <p:spPr>
          <a:xfrm>
            <a:off x="612648"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10" name="Google Shape;110;p18"/>
          <p:cNvSpPr txBox="1"/>
          <p:nvPr>
            <p:ph idx="2" type="body"/>
          </p:nvPr>
        </p:nvSpPr>
        <p:spPr>
          <a:xfrm>
            <a:off x="6199632"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11" name="Google Shape;111;p18"/>
          <p:cNvSpPr txBox="1"/>
          <p:nvPr>
            <p:ph idx="3" type="body"/>
          </p:nvPr>
        </p:nvSpPr>
        <p:spPr>
          <a:xfrm>
            <a:off x="609918"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2" name="Google Shape;112;p18"/>
          <p:cNvSpPr txBox="1"/>
          <p:nvPr>
            <p:ph idx="4" type="body"/>
          </p:nvPr>
        </p:nvSpPr>
        <p:spPr>
          <a:xfrm>
            <a:off x="6199632"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3" name="Google Shape;113;p18"/>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statement">
  <p:cSld name="Key statement">
    <p:spTree>
      <p:nvGrpSpPr>
        <p:cNvPr id="114" name="Shape 114"/>
        <p:cNvGrpSpPr/>
        <p:nvPr/>
      </p:nvGrpSpPr>
      <p:grpSpPr>
        <a:xfrm>
          <a:off x="0" y="0"/>
          <a:ext cx="0" cy="0"/>
          <a:chOff x="0" y="0"/>
          <a:chExt cx="0" cy="0"/>
        </a:xfrm>
      </p:grpSpPr>
      <p:pic>
        <p:nvPicPr>
          <p:cNvPr id="115" name="Google Shape;115;p1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used data">
  <p:cSld name="Focused data">
    <p:spTree>
      <p:nvGrpSpPr>
        <p:cNvPr id="116" name="Shape 116"/>
        <p:cNvGrpSpPr/>
        <p:nvPr/>
      </p:nvGrpSpPr>
      <p:grpSpPr>
        <a:xfrm>
          <a:off x="0" y="0"/>
          <a:ext cx="0" cy="0"/>
          <a:chOff x="0" y="0"/>
          <a:chExt cx="0" cy="0"/>
        </a:xfrm>
      </p:grpSpPr>
      <p:pic>
        <p:nvPicPr>
          <p:cNvPr id="117" name="Google Shape;117;p2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howMasterSp="0">
  <p:cSld name="1_Cover">
    <p:spTree>
      <p:nvGrpSpPr>
        <p:cNvPr id="21" name="Shape 21"/>
        <p:cNvGrpSpPr/>
        <p:nvPr/>
      </p:nvGrpSpPr>
      <p:grpSpPr>
        <a:xfrm>
          <a:off x="0" y="0"/>
          <a:ext cx="0" cy="0"/>
          <a:chOff x="0" y="0"/>
          <a:chExt cx="0" cy="0"/>
        </a:xfrm>
      </p:grpSpPr>
      <p:sp>
        <p:nvSpPr>
          <p:cNvPr id="22" name="Google Shape;22;p3"/>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cxnSp>
        <p:nvCxnSpPr>
          <p:cNvPr id="23" name="Google Shape;23;p3"/>
          <p:cNvCxnSpPr/>
          <p:nvPr/>
        </p:nvCxnSpPr>
        <p:spPr>
          <a:xfrm>
            <a:off x="1333500" y="5708650"/>
            <a:ext cx="8121650" cy="0"/>
          </a:xfrm>
          <a:prstGeom prst="straightConnector1">
            <a:avLst/>
          </a:prstGeom>
          <a:noFill/>
          <a:ln cap="flat" cmpd="sng" w="9525">
            <a:solidFill>
              <a:srgbClr val="828290"/>
            </a:solidFill>
            <a:prstDash val="solid"/>
            <a:round/>
            <a:headEnd len="sm" w="sm" type="none"/>
            <a:tailEnd len="sm" w="sm" type="none"/>
          </a:ln>
        </p:spPr>
      </p:cxnSp>
      <p:sp>
        <p:nvSpPr>
          <p:cNvPr id="24" name="Google Shape;24;p3"/>
          <p:cNvSpPr txBox="1"/>
          <p:nvPr/>
        </p:nvSpPr>
        <p:spPr>
          <a:xfrm>
            <a:off x="461963" y="5605463"/>
            <a:ext cx="1044575" cy="19685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828290"/>
                </a:solidFill>
                <a:latin typeface="Calibri"/>
                <a:ea typeface="Calibri"/>
                <a:cs typeface="Calibri"/>
                <a:sym typeface="Calibri"/>
              </a:rPr>
              <a:t>Written by</a:t>
            </a:r>
            <a:endParaRPr b="0" i="0" sz="1400" u="none" cap="none" strike="noStrike">
              <a:solidFill>
                <a:srgbClr val="000000"/>
              </a:solidFill>
              <a:latin typeface="Arial"/>
              <a:ea typeface="Arial"/>
              <a:cs typeface="Arial"/>
              <a:sym typeface="Arial"/>
            </a:endParaRPr>
          </a:p>
        </p:txBody>
      </p:sp>
      <p:pic>
        <p:nvPicPr>
          <p:cNvPr id="25" name="Google Shape;25;p3"/>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26" name="Google Shape;26;p3"/>
          <p:cNvSpPr txBox="1"/>
          <p:nvPr>
            <p:ph type="ctrTitle"/>
          </p:nvPr>
        </p:nvSpPr>
        <p:spPr>
          <a:xfrm>
            <a:off x="775504" y="1954221"/>
            <a:ext cx="4328932" cy="97970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7" name="Google Shape;27;p3"/>
          <p:cNvSpPr txBox="1"/>
          <p:nvPr>
            <p:ph idx="1" type="subTitle"/>
          </p:nvPr>
        </p:nvSpPr>
        <p:spPr>
          <a:xfrm>
            <a:off x="775504" y="3046158"/>
            <a:ext cx="4328932" cy="1046323"/>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b="1"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
        <p:nvSpPr>
          <p:cNvPr id="28" name="Google Shape;28;p3"/>
          <p:cNvSpPr txBox="1"/>
          <p:nvPr>
            <p:ph idx="2" type="body"/>
          </p:nvPr>
        </p:nvSpPr>
        <p:spPr>
          <a:xfrm>
            <a:off x="1333184" y="6019189"/>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9" name="Google Shape;29;p3"/>
          <p:cNvSpPr txBox="1"/>
          <p:nvPr>
            <p:ph idx="3" type="body"/>
          </p:nvPr>
        </p:nvSpPr>
        <p:spPr>
          <a:xfrm>
            <a:off x="1333184" y="6216807"/>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0" name="Google Shape;30;p3"/>
          <p:cNvSpPr/>
          <p:nvPr>
            <p:ph idx="4" type="pic"/>
          </p:nvPr>
        </p:nvSpPr>
        <p:spPr>
          <a:xfrm>
            <a:off x="461983" y="5914642"/>
            <a:ext cx="576000" cy="576000"/>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p:cSld name="Divider 1">
    <p:spTree>
      <p:nvGrpSpPr>
        <p:cNvPr id="118" name="Shape 118"/>
        <p:cNvGrpSpPr/>
        <p:nvPr/>
      </p:nvGrpSpPr>
      <p:grpSpPr>
        <a:xfrm>
          <a:off x="0" y="0"/>
          <a:ext cx="0" cy="0"/>
          <a:chOff x="0" y="0"/>
          <a:chExt cx="0" cy="0"/>
        </a:xfrm>
      </p:grpSpPr>
      <p:pic>
        <p:nvPicPr>
          <p:cNvPr id="119" name="Google Shape;119;p21"/>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3">
  <p:cSld name="Divider 3">
    <p:spTree>
      <p:nvGrpSpPr>
        <p:cNvPr id="120" name="Shape 120"/>
        <p:cNvGrpSpPr/>
        <p:nvPr/>
      </p:nvGrpSpPr>
      <p:grpSpPr>
        <a:xfrm>
          <a:off x="0" y="0"/>
          <a:ext cx="0" cy="0"/>
          <a:chOff x="0" y="0"/>
          <a:chExt cx="0" cy="0"/>
        </a:xfrm>
      </p:grpSpPr>
      <p:pic>
        <p:nvPicPr>
          <p:cNvPr id="121" name="Google Shape;121;p22"/>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howMasterSp="0">
  <p:cSld name="Empty">
    <p:spTree>
      <p:nvGrpSpPr>
        <p:cNvPr id="122" name="Shape 122"/>
        <p:cNvGrpSpPr/>
        <p:nvPr/>
      </p:nvGrpSpPr>
      <p:grpSpPr>
        <a:xfrm>
          <a:off x="0" y="0"/>
          <a:ext cx="0" cy="0"/>
          <a:chOff x="0" y="0"/>
          <a:chExt cx="0" cy="0"/>
        </a:xfrm>
      </p:grpSpPr>
      <p:pic>
        <p:nvPicPr>
          <p:cNvPr id="123" name="Google Shape;123;p23"/>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p:cSld name="1_Empty">
    <p:spTree>
      <p:nvGrpSpPr>
        <p:cNvPr id="124" name="Shape 124"/>
        <p:cNvGrpSpPr/>
        <p:nvPr/>
      </p:nvGrpSpPr>
      <p:grpSpPr>
        <a:xfrm>
          <a:off x="0" y="0"/>
          <a:ext cx="0" cy="0"/>
          <a:chOff x="0" y="0"/>
          <a:chExt cx="0" cy="0"/>
        </a:xfrm>
      </p:grpSpPr>
      <p:pic>
        <p:nvPicPr>
          <p:cNvPr id="125" name="Google Shape;125;p2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6" name="Google Shape;126;p24"/>
          <p:cNvSpPr/>
          <p:nvPr>
            <p:ph idx="2" type="media"/>
          </p:nvPr>
        </p:nvSpPr>
        <p:spPr>
          <a:xfrm>
            <a:off x="0" y="0"/>
            <a:ext cx="12198350" cy="6858000"/>
          </a:xfrm>
          <a:prstGeom prst="rect">
            <a:avLst/>
          </a:prstGeom>
          <a:noFill/>
          <a:ln>
            <a:noFill/>
          </a:ln>
        </p:spPr>
        <p:txBody>
          <a:bodyPr anchorCtr="0" anchor="ctr" bIns="0" lIns="0" spcFirstLastPara="1" rIns="0" wrap="square" tIns="0">
            <a:noAutofit/>
          </a:bodyPr>
          <a:lstStyle>
            <a:lvl1pPr lvl="0" marR="0" rtl="0" algn="ctr">
              <a:lnSpc>
                <a:spcPct val="100000"/>
              </a:lnSpc>
              <a:spcBef>
                <a:spcPts val="400"/>
              </a:spcBef>
              <a:spcAft>
                <a:spcPts val="0"/>
              </a:spcAft>
              <a:buClr>
                <a:schemeClr val="lt2"/>
              </a:buClr>
              <a:buSzPts val="1400"/>
              <a:buFont typeface="Arial"/>
              <a:buNone/>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legal text" showMasterSp="0">
  <p:cSld name="Final legal text">
    <p:spTree>
      <p:nvGrpSpPr>
        <p:cNvPr id="127" name="Shape 127"/>
        <p:cNvGrpSpPr/>
        <p:nvPr/>
      </p:nvGrpSpPr>
      <p:grpSpPr>
        <a:xfrm>
          <a:off x="0" y="0"/>
          <a:ext cx="0" cy="0"/>
          <a:chOff x="0" y="0"/>
          <a:chExt cx="0" cy="0"/>
        </a:xfrm>
      </p:grpSpPr>
      <p:pic>
        <p:nvPicPr>
          <p:cNvPr id="128" name="Google Shape;128;p2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9" name="Google Shape;129;p25"/>
          <p:cNvSpPr txBox="1"/>
          <p:nvPr>
            <p:ph idx="1" type="body"/>
          </p:nvPr>
        </p:nvSpPr>
        <p:spPr>
          <a:xfrm>
            <a:off x="607799" y="719139"/>
            <a:ext cx="4677635" cy="5210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840"/>
              </a:spcBef>
              <a:spcAft>
                <a:spcPts val="0"/>
              </a:spcAft>
              <a:buSzPts val="1200"/>
              <a:buNone/>
              <a:defRPr sz="1200">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900"/>
              <a:buNone/>
              <a:defRPr b="1" sz="900">
                <a:solidFill>
                  <a:schemeClr val="lt1"/>
                </a:solidFill>
                <a:latin typeface="Calibri"/>
                <a:ea typeface="Calibri"/>
                <a:cs typeface="Calibri"/>
                <a:sym typeface="Calibri"/>
              </a:defRPr>
            </a:lvl2pPr>
            <a:lvl3pPr indent="-268605" lvl="2" marL="1371600" algn="l">
              <a:lnSpc>
                <a:spcPct val="100000"/>
              </a:lnSpc>
              <a:spcBef>
                <a:spcPts val="0"/>
              </a:spcBef>
              <a:spcAft>
                <a:spcPts val="0"/>
              </a:spcAft>
              <a:buClr>
                <a:schemeClr val="dk2"/>
              </a:buClr>
              <a:buSzPts val="630"/>
              <a:buFont typeface="Arial"/>
              <a:buChar char="►"/>
              <a:defRPr b="1" sz="9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800"/>
              <a:buNone/>
              <a:defRPr sz="800">
                <a:solidFill>
                  <a:schemeClr val="lt1"/>
                </a:solidFill>
                <a:latin typeface="Calibri"/>
                <a:ea typeface="Calibri"/>
                <a:cs typeface="Calibri"/>
                <a:sym typeface="Calibri"/>
              </a:defRPr>
            </a:lvl4pPr>
            <a:lvl5pPr indent="-264160" lvl="4" marL="2286000" algn="l">
              <a:lnSpc>
                <a:spcPct val="100000"/>
              </a:lnSpc>
              <a:spcBef>
                <a:spcPts val="0"/>
              </a:spcBef>
              <a:spcAft>
                <a:spcPts val="0"/>
              </a:spcAft>
              <a:buClr>
                <a:schemeClr val="dk2"/>
              </a:buClr>
              <a:buSzPts val="560"/>
              <a:buFont typeface="Arial"/>
              <a:buChar char="►"/>
              <a:defRPr sz="8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30" name="Shape 130"/>
        <p:cNvGrpSpPr/>
        <p:nvPr/>
      </p:nvGrpSpPr>
      <p:grpSpPr>
        <a:xfrm>
          <a:off x="0" y="0"/>
          <a:ext cx="0" cy="0"/>
          <a:chOff x="0" y="0"/>
          <a:chExt cx="0" cy="0"/>
        </a:xfrm>
      </p:grpSpPr>
      <p:pic>
        <p:nvPicPr>
          <p:cNvPr id="131" name="Google Shape;131;p2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no bullets">
  <p:cSld name="1_Standard slide_no bullets">
    <p:spTree>
      <p:nvGrpSpPr>
        <p:cNvPr id="31" name="Shape 31"/>
        <p:cNvGrpSpPr/>
        <p:nvPr/>
      </p:nvGrpSpPr>
      <p:grpSpPr>
        <a:xfrm>
          <a:off x="0" y="0"/>
          <a:ext cx="0" cy="0"/>
          <a:chOff x="0" y="0"/>
          <a:chExt cx="0" cy="0"/>
        </a:xfrm>
      </p:grpSpPr>
      <p:cxnSp>
        <p:nvCxnSpPr>
          <p:cNvPr id="32" name="Google Shape;32;p4"/>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33" name="Google Shape;33;p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34" name="Google Shape;34;p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35" name="Google Shape;35;p4"/>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6" name="Google Shape;36;p4"/>
          <p:cNvSpPr txBox="1"/>
          <p:nvPr>
            <p:ph idx="2" type="body"/>
          </p:nvPr>
        </p:nvSpPr>
        <p:spPr>
          <a:xfrm>
            <a:off x="7133461" y="4055931"/>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7" name="Google Shape;37;p4"/>
          <p:cNvSpPr/>
          <p:nvPr>
            <p:ph idx="3" type="pic"/>
          </p:nvPr>
        </p:nvSpPr>
        <p:spPr>
          <a:xfrm>
            <a:off x="6123007" y="3578083"/>
            <a:ext cx="778959" cy="778959"/>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38" name="Google Shape;38;p4"/>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9" name="Google Shape;39;p4"/>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p:cSld name="Standard slide">
    <p:spTree>
      <p:nvGrpSpPr>
        <p:cNvPr id="40" name="Shape 40"/>
        <p:cNvGrpSpPr/>
        <p:nvPr/>
      </p:nvGrpSpPr>
      <p:grpSpPr>
        <a:xfrm>
          <a:off x="0" y="0"/>
          <a:ext cx="0" cy="0"/>
          <a:chOff x="0" y="0"/>
          <a:chExt cx="0" cy="0"/>
        </a:xfrm>
      </p:grpSpPr>
      <p:cxnSp>
        <p:nvCxnSpPr>
          <p:cNvPr id="41" name="Google Shape;41;p5"/>
          <p:cNvCxnSpPr/>
          <p:nvPr/>
        </p:nvCxnSpPr>
        <p:spPr>
          <a:xfrm>
            <a:off x="609600" y="908050"/>
            <a:ext cx="10980738" cy="0"/>
          </a:xfrm>
          <a:prstGeom prst="straightConnector1">
            <a:avLst/>
          </a:prstGeom>
          <a:noFill/>
          <a:ln cap="flat" cmpd="sng" w="28575">
            <a:solidFill>
              <a:schemeClr val="lt2"/>
            </a:solidFill>
            <a:prstDash val="solid"/>
            <a:round/>
            <a:headEnd len="sm" w="sm" type="none"/>
            <a:tailEnd len="sm" w="sm" type="none"/>
          </a:ln>
        </p:spPr>
      </p:cxnSp>
      <p:pic>
        <p:nvPicPr>
          <p:cNvPr id="42" name="Google Shape;42;p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43" name="Google Shape;43;p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4" name="Google Shape;44;p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Clr>
                <a:schemeClr val="lt2"/>
              </a:buClr>
              <a:buSzPts val="1400"/>
              <a:buChar char="►"/>
              <a:defRPr>
                <a:latin typeface="Calibri"/>
                <a:ea typeface="Calibri"/>
                <a:cs typeface="Calibri"/>
                <a:sym typeface="Calibri"/>
              </a:defRPr>
            </a:lvl1pPr>
            <a:lvl2pPr indent="-308610" lvl="1" marL="914400" algn="l">
              <a:lnSpc>
                <a:spcPct val="100000"/>
              </a:lnSpc>
              <a:spcBef>
                <a:spcPts val="360"/>
              </a:spcBef>
              <a:spcAft>
                <a:spcPts val="0"/>
              </a:spcAft>
              <a:buClr>
                <a:schemeClr val="lt2"/>
              </a:buClr>
              <a:buSzPts val="1260"/>
              <a:buChar char="►"/>
              <a:defRPr>
                <a:latin typeface="Calibri"/>
                <a:ea typeface="Calibri"/>
                <a:cs typeface="Calibri"/>
                <a:sym typeface="Calibri"/>
              </a:defRPr>
            </a:lvl2pPr>
            <a:lvl3pPr indent="-299719" lvl="2" marL="1371600" algn="l">
              <a:lnSpc>
                <a:spcPct val="100000"/>
              </a:lnSpc>
              <a:spcBef>
                <a:spcPts val="320"/>
              </a:spcBef>
              <a:spcAft>
                <a:spcPts val="0"/>
              </a:spcAft>
              <a:buClr>
                <a:schemeClr val="lt2"/>
              </a:buClr>
              <a:buSzPts val="1120"/>
              <a:buChar char="►"/>
              <a:defRPr>
                <a:latin typeface="Calibri"/>
                <a:ea typeface="Calibri"/>
                <a:cs typeface="Calibri"/>
                <a:sym typeface="Calibri"/>
              </a:defRPr>
            </a:lvl3pPr>
            <a:lvl4pPr indent="-290830" lvl="3" marL="1828800" algn="l">
              <a:lnSpc>
                <a:spcPct val="100000"/>
              </a:lnSpc>
              <a:spcBef>
                <a:spcPts val="280"/>
              </a:spcBef>
              <a:spcAft>
                <a:spcPts val="0"/>
              </a:spcAft>
              <a:buClr>
                <a:schemeClr val="lt2"/>
              </a:buClr>
              <a:buSzPts val="980"/>
              <a:buChar char="►"/>
              <a:defRPr>
                <a:latin typeface="Calibri"/>
                <a:ea typeface="Calibri"/>
                <a:cs typeface="Calibri"/>
                <a:sym typeface="Calibri"/>
              </a:defRPr>
            </a:lvl4pPr>
            <a:lvl5pPr indent="-281939" lvl="4" marL="2286000" algn="l">
              <a:lnSpc>
                <a:spcPct val="100000"/>
              </a:lnSpc>
              <a:spcBef>
                <a:spcPts val="240"/>
              </a:spcBef>
              <a:spcAft>
                <a:spcPts val="0"/>
              </a:spcAft>
              <a:buClr>
                <a:schemeClr val="lt2"/>
              </a:buClr>
              <a:buSzPts val="840"/>
              <a:buChar char="►"/>
              <a:defRPr>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no headings" type="twoObj">
  <p:cSld name="TWO_OBJECTS">
    <p:spTree>
      <p:nvGrpSpPr>
        <p:cNvPr id="45" name="Shape 45"/>
        <p:cNvGrpSpPr/>
        <p:nvPr/>
      </p:nvGrpSpPr>
      <p:grpSpPr>
        <a:xfrm>
          <a:off x="0" y="0"/>
          <a:ext cx="0" cy="0"/>
          <a:chOff x="0" y="0"/>
          <a:chExt cx="0" cy="0"/>
        </a:xfrm>
      </p:grpSpPr>
      <p:cxnSp>
        <p:nvCxnSpPr>
          <p:cNvPr id="46" name="Google Shape;46;p6"/>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47" name="Google Shape;47;p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48" name="Google Shape;48;p6"/>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9" name="Google Shape;49;p6"/>
          <p:cNvSpPr txBox="1"/>
          <p:nvPr>
            <p:ph idx="1" type="body"/>
          </p:nvPr>
        </p:nvSpPr>
        <p:spPr>
          <a:xfrm>
            <a:off x="609918" y="1137919"/>
            <a:ext cx="5387605" cy="483480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50" name="Google Shape;50;p6"/>
          <p:cNvSpPr txBox="1"/>
          <p:nvPr>
            <p:ph idx="2" type="body"/>
          </p:nvPr>
        </p:nvSpPr>
        <p:spPr>
          <a:xfrm>
            <a:off x="6200828" y="1137919"/>
            <a:ext cx="5387605" cy="483480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roved question wide" showMasterSp="0">
  <p:cSld name="Approved question wide">
    <p:spTree>
      <p:nvGrpSpPr>
        <p:cNvPr id="51" name="Shape 51"/>
        <p:cNvGrpSpPr/>
        <p:nvPr/>
      </p:nvGrpSpPr>
      <p:grpSpPr>
        <a:xfrm>
          <a:off x="0" y="0"/>
          <a:ext cx="0" cy="0"/>
          <a:chOff x="0" y="0"/>
          <a:chExt cx="0" cy="0"/>
        </a:xfrm>
      </p:grpSpPr>
      <p:pic>
        <p:nvPicPr>
          <p:cNvPr id="52" name="Google Shape;52;p7"/>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53" name="Google Shape;53;p7"/>
          <p:cNvSpPr txBox="1"/>
          <p:nvPr>
            <p:ph type="ctrTitle"/>
          </p:nvPr>
        </p:nvSpPr>
        <p:spPr>
          <a:xfrm>
            <a:off x="944880" y="2158329"/>
            <a:ext cx="4783882"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54" name="Google Shape;54;p7"/>
          <p:cNvSpPr txBox="1"/>
          <p:nvPr>
            <p:ph idx="1" type="subTitle"/>
          </p:nvPr>
        </p:nvSpPr>
        <p:spPr>
          <a:xfrm>
            <a:off x="945072" y="3200329"/>
            <a:ext cx="4808028" cy="645742"/>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lt1"/>
                </a:solidFill>
                <a:latin typeface="Calibri"/>
                <a:ea typeface="Calibri"/>
                <a:cs typeface="Calibri"/>
                <a:sym typeface="Calibri"/>
              </a:defRPr>
            </a:lvl1pPr>
            <a:lvl2pPr lvl="1" algn="l">
              <a:lnSpc>
                <a:spcPct val="100000"/>
              </a:lnSpc>
              <a:spcBef>
                <a:spcPts val="320"/>
              </a:spcBef>
              <a:spcAft>
                <a:spcPts val="0"/>
              </a:spcAft>
              <a:buSzPts val="1120"/>
              <a:buNone/>
              <a:defRPr sz="1600">
                <a:solidFill>
                  <a:srgbClr val="FEFEFE"/>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Standard slide">
  <p:cSld name="3_Standard slide">
    <p:spTree>
      <p:nvGrpSpPr>
        <p:cNvPr id="55" name="Shape 55"/>
        <p:cNvGrpSpPr/>
        <p:nvPr/>
      </p:nvGrpSpPr>
      <p:grpSpPr>
        <a:xfrm>
          <a:off x="0" y="0"/>
          <a:ext cx="0" cy="0"/>
          <a:chOff x="0" y="0"/>
          <a:chExt cx="0" cy="0"/>
        </a:xfrm>
      </p:grpSpPr>
      <p:cxnSp>
        <p:nvCxnSpPr>
          <p:cNvPr id="56" name="Google Shape;56;p8"/>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57" name="Google Shape;57;p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8" name="Google Shape;58;p8"/>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
  <p:cSld name="2_Standard slide">
    <p:spTree>
      <p:nvGrpSpPr>
        <p:cNvPr id="59" name="Shape 59"/>
        <p:cNvGrpSpPr/>
        <p:nvPr/>
      </p:nvGrpSpPr>
      <p:grpSpPr>
        <a:xfrm>
          <a:off x="0" y="0"/>
          <a:ext cx="0" cy="0"/>
          <a:chOff x="0" y="0"/>
          <a:chExt cx="0" cy="0"/>
        </a:xfrm>
      </p:grpSpPr>
      <p:cxnSp>
        <p:nvCxnSpPr>
          <p:cNvPr id="60" name="Google Shape;60;p9"/>
          <p:cNvCxnSpPr/>
          <p:nvPr/>
        </p:nvCxnSpPr>
        <p:spPr>
          <a:xfrm>
            <a:off x="609600" y="908050"/>
            <a:ext cx="7724775" cy="0"/>
          </a:xfrm>
          <a:prstGeom prst="straightConnector1">
            <a:avLst/>
          </a:prstGeom>
          <a:noFill/>
          <a:ln cap="flat" cmpd="sng" w="19050">
            <a:solidFill>
              <a:schemeClr val="lt2"/>
            </a:solidFill>
            <a:prstDash val="solid"/>
            <a:round/>
            <a:headEnd len="sm" w="sm" type="none"/>
            <a:tailEnd len="sm" w="sm" type="none"/>
          </a:ln>
        </p:spPr>
      </p:cxnSp>
      <p:pic>
        <p:nvPicPr>
          <p:cNvPr id="61" name="Google Shape;61;p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62" name="Google Shape;62;p9"/>
          <p:cNvSpPr/>
          <p:nvPr>
            <p:ph idx="2" type="pic"/>
          </p:nvPr>
        </p:nvSpPr>
        <p:spPr>
          <a:xfrm>
            <a:off x="8199120" y="1"/>
            <a:ext cx="3999231" cy="6156104"/>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63" name="Google Shape;63;p9"/>
          <p:cNvSpPr txBox="1"/>
          <p:nvPr>
            <p:ph type="title"/>
          </p:nvPr>
        </p:nvSpPr>
        <p:spPr>
          <a:xfrm>
            <a:off x="609919" y="294200"/>
            <a:ext cx="7444422"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64" name="Google Shape;64;p9"/>
          <p:cNvSpPr txBox="1"/>
          <p:nvPr>
            <p:ph idx="1" type="body"/>
          </p:nvPr>
        </p:nvSpPr>
        <p:spPr>
          <a:xfrm>
            <a:off x="609918" y="1137921"/>
            <a:ext cx="7299642" cy="8737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5" name="Google Shape;65;p9"/>
          <p:cNvSpPr txBox="1"/>
          <p:nvPr>
            <p:ph idx="3" type="body"/>
          </p:nvPr>
        </p:nvSpPr>
        <p:spPr>
          <a:xfrm>
            <a:off x="609918" y="2311401"/>
            <a:ext cx="3580117" cy="384470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6" name="Google Shape;66;p9"/>
          <p:cNvSpPr txBox="1"/>
          <p:nvPr>
            <p:ph idx="4" type="body"/>
          </p:nvPr>
        </p:nvSpPr>
        <p:spPr>
          <a:xfrm>
            <a:off x="4329443" y="2311401"/>
            <a:ext cx="3580117" cy="125475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7" name="Google Shape;67;p9"/>
          <p:cNvSpPr txBox="1"/>
          <p:nvPr>
            <p:ph idx="5" type="body"/>
          </p:nvPr>
        </p:nvSpPr>
        <p:spPr>
          <a:xfrm>
            <a:off x="4329443" y="4236721"/>
            <a:ext cx="3580117" cy="1944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
  <p:cSld name="1_Standard slide">
    <p:spTree>
      <p:nvGrpSpPr>
        <p:cNvPr id="68" name="Shape 68"/>
        <p:cNvGrpSpPr/>
        <p:nvPr/>
      </p:nvGrpSpPr>
      <p:grpSpPr>
        <a:xfrm>
          <a:off x="0" y="0"/>
          <a:ext cx="0" cy="0"/>
          <a:chOff x="0" y="0"/>
          <a:chExt cx="0" cy="0"/>
        </a:xfrm>
      </p:grpSpPr>
      <p:cxnSp>
        <p:nvCxnSpPr>
          <p:cNvPr id="69" name="Google Shape;69;p10"/>
          <p:cNvCxnSpPr/>
          <p:nvPr/>
        </p:nvCxnSpPr>
        <p:spPr>
          <a:xfrm>
            <a:off x="2695575" y="908050"/>
            <a:ext cx="8891588" cy="0"/>
          </a:xfrm>
          <a:prstGeom prst="straightConnector1">
            <a:avLst/>
          </a:prstGeom>
          <a:noFill/>
          <a:ln cap="flat" cmpd="sng" w="19050">
            <a:solidFill>
              <a:schemeClr val="lt2"/>
            </a:solidFill>
            <a:prstDash val="solid"/>
            <a:round/>
            <a:headEnd len="sm" w="sm" type="none"/>
            <a:tailEnd len="sm" w="sm" type="none"/>
          </a:ln>
        </p:spPr>
      </p:cxnSp>
      <p:pic>
        <p:nvPicPr>
          <p:cNvPr id="70" name="Google Shape;70;p1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71" name="Google Shape;71;p10"/>
          <p:cNvSpPr/>
          <p:nvPr>
            <p:ph idx="2" type="pic"/>
          </p:nvPr>
        </p:nvSpPr>
        <p:spPr>
          <a:xfrm>
            <a:off x="0" y="0"/>
            <a:ext cx="2384460" cy="6857999"/>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72" name="Google Shape;72;p10"/>
          <p:cNvSpPr txBox="1"/>
          <p:nvPr>
            <p:ph type="title"/>
          </p:nvPr>
        </p:nvSpPr>
        <p:spPr>
          <a:xfrm>
            <a:off x="2695294" y="294200"/>
            <a:ext cx="8892000"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73" name="Google Shape;73;p10"/>
          <p:cNvSpPr txBox="1"/>
          <p:nvPr>
            <p:ph idx="1" type="body"/>
          </p:nvPr>
        </p:nvSpPr>
        <p:spPr>
          <a:xfrm>
            <a:off x="2695293" y="1137921"/>
            <a:ext cx="274288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4" name="Google Shape;74;p10"/>
          <p:cNvSpPr txBox="1"/>
          <p:nvPr>
            <p:ph idx="3" type="body"/>
          </p:nvPr>
        </p:nvSpPr>
        <p:spPr>
          <a:xfrm>
            <a:off x="5727083" y="1137921"/>
            <a:ext cx="280384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5" name="Google Shape;75;p10"/>
          <p:cNvSpPr txBox="1"/>
          <p:nvPr>
            <p:ph idx="4" type="body"/>
          </p:nvPr>
        </p:nvSpPr>
        <p:spPr>
          <a:xfrm>
            <a:off x="8819832" y="1137921"/>
            <a:ext cx="2768600" cy="279615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theme" Target="../theme/theme1.xml"/><Relationship Id="rId25" Type="http://schemas.openxmlformats.org/officeDocument/2006/relationships/slideLayout" Target="../slideLayouts/slideLayout25.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09600" y="293688"/>
            <a:ext cx="10979150" cy="592137"/>
          </a:xfrm>
          <a:prstGeom prst="rect">
            <a:avLst/>
          </a:prstGeom>
          <a:noFill/>
          <a:ln>
            <a:noFill/>
          </a:ln>
        </p:spPr>
        <p:txBody>
          <a:bodyPr anchorCtr="0" anchor="t" bIns="0" lIns="0" spcFirstLastPara="1" rIns="0" wrap="square" tIns="0">
            <a:noAutofit/>
          </a:bodyPr>
          <a:lstStyle>
            <a:lvl1pPr lvl="0"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1pPr>
            <a:lvl2pPr lvl="1"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2pPr>
            <a:lvl3pPr lvl="2"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3pPr>
            <a:lvl4pPr lvl="3"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4pPr>
            <a:lvl5pPr lvl="4"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5pPr>
            <a:lvl6pPr lvl="5"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6pPr>
            <a:lvl7pPr lvl="6"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7pPr>
            <a:lvl8pPr lvl="7"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8pPr>
            <a:lvl9pPr lvl="8"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9pPr>
          </a:lstStyle>
          <a:p/>
        </p:txBody>
      </p:sp>
      <p:sp>
        <p:nvSpPr>
          <p:cNvPr id="11" name="Google Shape;11;p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lvl1pPr indent="-317500" lvl="0" marL="45720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indent="-308610" lvl="1" marL="914400"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indent="-299719" lvl="2" marL="1371600"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indent="-290830" lvl="3" marL="1828800"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indent="-281939" lvl="4" marL="2286000"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12" name="Google Shape;12;p1"/>
          <p:cNvSpPr txBox="1"/>
          <p:nvPr/>
        </p:nvSpPr>
        <p:spPr>
          <a:xfrm>
            <a:off x="10642600" y="6470650"/>
            <a:ext cx="1192213" cy="1809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4 July 2020</a:t>
            </a:r>
            <a:endParaRPr b="0" i="0" sz="800" u="none" cap="none" strike="noStrike">
              <a:solidFill>
                <a:schemeClr val="lt1"/>
              </a:solidFill>
              <a:latin typeface="Calibri"/>
              <a:ea typeface="Calibri"/>
              <a:cs typeface="Calibri"/>
              <a:sym typeface="Calibri"/>
            </a:endParaRPr>
          </a:p>
        </p:txBody>
      </p:sp>
      <p:sp>
        <p:nvSpPr>
          <p:cNvPr id="13" name="Google Shape;13;p1"/>
          <p:cNvSpPr txBox="1"/>
          <p:nvPr/>
        </p:nvSpPr>
        <p:spPr>
          <a:xfrm>
            <a:off x="3162300" y="6470650"/>
            <a:ext cx="3086100" cy="18097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1" i="0" lang="en-US" sz="800" u="none" cap="none" strike="noStrike">
                <a:solidFill>
                  <a:schemeClr val="lt1"/>
                </a:solidFill>
                <a:latin typeface="Calibri"/>
                <a:ea typeface="Calibri"/>
                <a:cs typeface="Calibri"/>
                <a:sym typeface="Calibri"/>
              </a:rPr>
              <a:t>Maharashtra State Board of Technical Education</a:t>
            </a:r>
            <a:endParaRPr b="0" i="0" sz="1400" u="none" cap="none" strike="noStrike">
              <a:solidFill>
                <a:srgbClr val="000000"/>
              </a:solidFill>
              <a:latin typeface="Arial"/>
              <a:ea typeface="Arial"/>
              <a:cs typeface="Arial"/>
              <a:sym typeface="Arial"/>
            </a:endParaRPr>
          </a:p>
        </p:txBody>
      </p:sp>
      <p:sp>
        <p:nvSpPr>
          <p:cNvPr id="14" name="Google Shape;14;p1"/>
          <p:cNvSpPr txBox="1"/>
          <p:nvPr/>
        </p:nvSpPr>
        <p:spPr>
          <a:xfrm>
            <a:off x="609600" y="6470650"/>
            <a:ext cx="663575" cy="180975"/>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Page </a:t>
            </a:r>
            <a:fld id="{00000000-1234-1234-1234-123412341234}" type="slidenum">
              <a:rPr b="0" i="0" lang="en-US" sz="800" u="none" cap="none" strike="noStrike">
                <a:solidFill>
                  <a:schemeClr val="lt1"/>
                </a:solidFill>
                <a:latin typeface="Calibri"/>
                <a:ea typeface="Calibri"/>
                <a:cs typeface="Calibri"/>
                <a:sym typeface="Calibri"/>
              </a:rPr>
              <a:t>‹#›</a:t>
            </a:fld>
            <a:endParaRPr b="0" i="0" sz="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10.png"/><Relationship Id="rId6"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jp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7"/>
          <p:cNvSpPr txBox="1"/>
          <p:nvPr>
            <p:ph type="ctrTitle"/>
          </p:nvPr>
        </p:nvSpPr>
        <p:spPr>
          <a:xfrm>
            <a:off x="915988" y="1476375"/>
            <a:ext cx="5422900" cy="860425"/>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CO_IF_22316_UO4</a:t>
            </a:r>
            <a:endParaRPr/>
          </a:p>
        </p:txBody>
      </p:sp>
      <p:sp>
        <p:nvSpPr>
          <p:cNvPr id="137" name="Google Shape;137;p27"/>
          <p:cNvSpPr txBox="1"/>
          <p:nvPr>
            <p:ph idx="1" type="subTitle"/>
          </p:nvPr>
        </p:nvSpPr>
        <p:spPr>
          <a:xfrm>
            <a:off x="915988" y="2422525"/>
            <a:ext cx="5422900" cy="1374775"/>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40"/>
              <a:buNone/>
            </a:pPr>
            <a:r>
              <a:rPr lang="en-US" sz="1200"/>
              <a:t>Jaishree Anerao, Lecturer, VES Polytechnic</a:t>
            </a:r>
            <a:endParaRPr sz="1200"/>
          </a:p>
          <a:p>
            <a:pPr indent="0" lvl="0" marL="0" rtl="0" algn="l">
              <a:lnSpc>
                <a:spcPct val="100000"/>
              </a:lnSpc>
              <a:spcBef>
                <a:spcPts val="1520"/>
              </a:spcBef>
              <a:spcAft>
                <a:spcPts val="0"/>
              </a:spcAft>
              <a:buSzPts val="1120"/>
              <a:buNone/>
            </a:pPr>
            <a:r>
              <a:rPr b="1" lang="en-US"/>
              <a:t>Date: 01 July 2020</a:t>
            </a:r>
            <a:endParaRPr/>
          </a:p>
          <a:p>
            <a:pPr indent="0" lvl="0" marL="0" rtl="0" algn="l">
              <a:lnSpc>
                <a:spcPct val="100000"/>
              </a:lnSpc>
              <a:spcBef>
                <a:spcPts val="1520"/>
              </a:spcBef>
              <a:spcAft>
                <a:spcPts val="0"/>
              </a:spcAft>
              <a:buSzPts val="1120"/>
              <a:buNone/>
            </a:pPr>
            <a:r>
              <a:rPr b="1" lang="en-US"/>
              <a:t>MSBTE LEAD: Learning at your Doorstep</a:t>
            </a:r>
            <a:endParaRPr/>
          </a:p>
        </p:txBody>
      </p:sp>
      <p:pic>
        <p:nvPicPr>
          <p:cNvPr id="138" name="Google Shape;138;p27"/>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6"/>
          <p:cNvSpPr txBox="1"/>
          <p:nvPr>
            <p:ph type="title"/>
          </p:nvPr>
        </p:nvSpPr>
        <p:spPr>
          <a:xfrm>
            <a:off x="599708" y="305776"/>
            <a:ext cx="10978515" cy="59088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Program using This pointer:</a:t>
            </a:r>
            <a:endParaRPr/>
          </a:p>
        </p:txBody>
      </p:sp>
      <p:sp>
        <p:nvSpPr>
          <p:cNvPr id="231" name="Google Shape;231;p36"/>
          <p:cNvSpPr txBox="1"/>
          <p:nvPr>
            <p:ph idx="1" type="body"/>
          </p:nvPr>
        </p:nvSpPr>
        <p:spPr>
          <a:xfrm>
            <a:off x="599708" y="1114770"/>
            <a:ext cx="10978515" cy="4834800"/>
          </a:xfrm>
          <a:prstGeom prst="rect">
            <a:avLst/>
          </a:prstGeom>
          <a:noFill/>
          <a:ln>
            <a:noFill/>
          </a:ln>
        </p:spPr>
        <p:txBody>
          <a:bodyPr anchorCtr="0" anchor="t" bIns="0" lIns="0" spcFirstLastPara="1" rIns="0" wrap="square" tIns="0">
            <a:noAutofit/>
          </a:bodyPr>
          <a:lstStyle/>
          <a:p>
            <a:pPr indent="0" lvl="0" marL="139700" rtl="0" algn="l">
              <a:lnSpc>
                <a:spcPct val="100000"/>
              </a:lnSpc>
              <a:spcBef>
                <a:spcPts val="400"/>
              </a:spcBef>
              <a:spcAft>
                <a:spcPts val="0"/>
              </a:spcAft>
              <a:buSzPts val="1400"/>
              <a:buNone/>
            </a:pPr>
            <a:r>
              <a:t/>
            </a:r>
            <a:endParaRPr/>
          </a:p>
        </p:txBody>
      </p:sp>
      <p:pic>
        <p:nvPicPr>
          <p:cNvPr id="232" name="Google Shape;232;p36"/>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pic>
        <p:nvPicPr>
          <p:cNvPr id="233" name="Google Shape;233;p36"/>
          <p:cNvPicPr preferRelativeResize="0"/>
          <p:nvPr/>
        </p:nvPicPr>
        <p:blipFill rotWithShape="1">
          <a:blip r:embed="rId4">
            <a:alphaModFix/>
          </a:blip>
          <a:srcRect b="0" l="0" r="0" t="0"/>
          <a:stretch/>
        </p:blipFill>
        <p:spPr>
          <a:xfrm>
            <a:off x="598886" y="1114770"/>
            <a:ext cx="10999756" cy="5274455"/>
          </a:xfrm>
          <a:prstGeom prst="rect">
            <a:avLst/>
          </a:prstGeom>
          <a:noFill/>
          <a:ln>
            <a:noFill/>
          </a:ln>
        </p:spPr>
      </p:pic>
      <p:pic>
        <p:nvPicPr>
          <p:cNvPr id="234" name="Google Shape;234;p36"/>
          <p:cNvPicPr preferRelativeResize="0"/>
          <p:nvPr/>
        </p:nvPicPr>
        <p:blipFill rotWithShape="1">
          <a:blip r:embed="rId5">
            <a:alphaModFix/>
          </a:blip>
          <a:srcRect b="0" l="0" r="0" t="0"/>
          <a:stretch/>
        </p:blipFill>
        <p:spPr>
          <a:xfrm>
            <a:off x="8623606" y="5096621"/>
            <a:ext cx="2639926" cy="600311"/>
          </a:xfrm>
          <a:prstGeom prst="rect">
            <a:avLst/>
          </a:prstGeom>
          <a:noFill/>
          <a:ln cap="flat" cmpd="sng" w="9525">
            <a:solidFill>
              <a:schemeClr val="lt1"/>
            </a:solidFill>
            <a:prstDash val="solid"/>
            <a:round/>
            <a:headEnd len="sm" w="sm" type="none"/>
            <a:tailEnd len="sm" w="sm" type="none"/>
          </a:ln>
        </p:spPr>
      </p:pic>
      <p:sp>
        <p:nvSpPr>
          <p:cNvPr id="235" name="Google Shape;235;p36"/>
          <p:cNvSpPr/>
          <p:nvPr/>
        </p:nvSpPr>
        <p:spPr>
          <a:xfrm>
            <a:off x="7767977" y="1597308"/>
            <a:ext cx="3495555" cy="1116940"/>
          </a:xfrm>
          <a:prstGeom prst="rect">
            <a:avLst/>
          </a:prstGeom>
          <a:gradFill>
            <a:gsLst>
              <a:gs pos="0">
                <a:srgbClr val="84C0FF"/>
              </a:gs>
              <a:gs pos="35000">
                <a:srgbClr val="A8D2FF"/>
              </a:gs>
              <a:gs pos="100000">
                <a:srgbClr val="DBEDFF"/>
              </a:gs>
            </a:gsLst>
            <a:lin ang="16200000" scaled="0"/>
          </a:gradFill>
          <a:ln cap="flat" cmpd="sng" w="9525">
            <a:solidFill>
              <a:schemeClr val="lt1"/>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chemeClr val="lt1"/>
                </a:solidFill>
                <a:latin typeface="Calibri"/>
                <a:ea typeface="Calibri"/>
                <a:cs typeface="Calibri"/>
                <a:sym typeface="Calibri"/>
              </a:rPr>
              <a:t>If we try to write </a:t>
            </a:r>
            <a:endParaRPr/>
          </a:p>
          <a:p>
            <a:pPr indent="0" lvl="0" marL="0" marR="0" rtl="0" algn="ctr">
              <a:lnSpc>
                <a:spcPct val="100000"/>
              </a:lnSpc>
              <a:spcBef>
                <a:spcPts val="0"/>
              </a:spcBef>
              <a:spcAft>
                <a:spcPts val="0"/>
              </a:spcAft>
              <a:buNone/>
            </a:pPr>
            <a:r>
              <a:rPr b="1" i="0" lang="en-US" sz="2000" u="none" cap="none" strike="noStrike">
                <a:solidFill>
                  <a:schemeClr val="lt1"/>
                </a:solidFill>
                <a:latin typeface="Calibri"/>
                <a:ea typeface="Calibri"/>
                <a:cs typeface="Calibri"/>
                <a:sym typeface="Calibri"/>
              </a:rPr>
              <a:t>x=x;</a:t>
            </a:r>
            <a:endParaRPr/>
          </a:p>
          <a:p>
            <a:pPr indent="0" lvl="0" marL="0" marR="0" rtl="0" algn="ctr">
              <a:lnSpc>
                <a:spcPct val="100000"/>
              </a:lnSpc>
              <a:spcBef>
                <a:spcPts val="0"/>
              </a:spcBef>
              <a:spcAft>
                <a:spcPts val="0"/>
              </a:spcAft>
              <a:buNone/>
            </a:pPr>
            <a:r>
              <a:rPr b="1" i="0" lang="en-US" sz="2000" u="none" cap="none" strike="noStrike">
                <a:solidFill>
                  <a:schemeClr val="lt1"/>
                </a:solidFill>
                <a:latin typeface="Calibri"/>
                <a:ea typeface="Calibri"/>
                <a:cs typeface="Calibri"/>
                <a:sym typeface="Calibri"/>
              </a:rPr>
              <a:t>It will give garbage Value </a:t>
            </a:r>
            <a:endParaRPr/>
          </a:p>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cxnSp>
        <p:nvCxnSpPr>
          <p:cNvPr id="236" name="Google Shape;236;p36"/>
          <p:cNvCxnSpPr/>
          <p:nvPr/>
        </p:nvCxnSpPr>
        <p:spPr>
          <a:xfrm rot="10800000">
            <a:off x="4370404" y="3621437"/>
            <a:ext cx="5213434" cy="0"/>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37" name="Google Shape;237;p36"/>
          <p:cNvCxnSpPr/>
          <p:nvPr/>
        </p:nvCxnSpPr>
        <p:spPr>
          <a:xfrm>
            <a:off x="9583838" y="2738721"/>
            <a:ext cx="0" cy="882716"/>
          </a:xfrm>
          <a:prstGeom prst="straightConnector1">
            <a:avLst/>
          </a:prstGeom>
          <a:noFill/>
          <a:ln cap="flat" cmpd="sng" w="25400">
            <a:solidFill>
              <a:schemeClr val="accent5"/>
            </a:solidFill>
            <a:prstDash val="solid"/>
            <a:round/>
            <a:headEnd len="sm" w="sm" type="none"/>
            <a:tailEnd len="sm" w="sm" type="none"/>
          </a:ln>
          <a:effectLst>
            <a:outerShdw blurRad="40000" rotWithShape="0" dir="5400000" dist="20000">
              <a:srgbClr val="000000">
                <a:alpha val="37647"/>
              </a:srgbClr>
            </a:outerShdw>
          </a:effectLst>
        </p:spPr>
      </p:cxnSp>
      <p:cxnSp>
        <p:nvCxnSpPr>
          <p:cNvPr id="238" name="Google Shape;238;p36"/>
          <p:cNvCxnSpPr>
            <a:endCxn id="234" idx="0"/>
          </p:cNvCxnSpPr>
          <p:nvPr/>
        </p:nvCxnSpPr>
        <p:spPr>
          <a:xfrm>
            <a:off x="9943569" y="4468121"/>
            <a:ext cx="0" cy="628500"/>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sp>
        <p:nvSpPr>
          <p:cNvPr id="239" name="Google Shape;239;p36"/>
          <p:cNvSpPr txBox="1"/>
          <p:nvPr/>
        </p:nvSpPr>
        <p:spPr>
          <a:xfrm>
            <a:off x="9342137" y="3984462"/>
            <a:ext cx="1921395"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2400" u="none" cap="none" strike="noStrike">
                <a:solidFill>
                  <a:schemeClr val="accent5"/>
                </a:solidFill>
                <a:latin typeface="Calibri"/>
                <a:ea typeface="Calibri"/>
                <a:cs typeface="Calibri"/>
                <a:sym typeface="Calibri"/>
              </a:rPr>
              <a:t>Output :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1000"/>
                                        <p:tgtEl>
                                          <p:spTgt spid="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822"/>
                                        <p:tgtEl>
                                          <p:spTgt spid="236"/>
                                        </p:tgtEl>
                                      </p:cBhvr>
                                    </p:animEffect>
                                  </p:childTnLst>
                                </p:cTn>
                              </p:par>
                              <p:par>
                                <p:cTn fill="hold" nodeType="with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822"/>
                                        <p:tgtEl>
                                          <p:spTgt spid="237"/>
                                        </p:tgtEl>
                                      </p:cBhvr>
                                    </p:animEffect>
                                  </p:childTnLst>
                                </p:cTn>
                              </p:par>
                              <p:par>
                                <p:cTn fill="hold" nodeType="with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1822"/>
                                        <p:tgtEl>
                                          <p:spTgt spid="2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Pointer To Derived Classes</a:t>
            </a:r>
            <a:r>
              <a:rPr lang="en-US"/>
              <a:t> </a:t>
            </a:r>
            <a:endParaRPr/>
          </a:p>
        </p:txBody>
      </p:sp>
      <p:sp>
        <p:nvSpPr>
          <p:cNvPr id="246" name="Google Shape;246;p37"/>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50000"/>
              </a:lnSpc>
              <a:spcBef>
                <a:spcPts val="400"/>
              </a:spcBef>
              <a:spcAft>
                <a:spcPts val="0"/>
              </a:spcAft>
              <a:buSzPts val="1400"/>
              <a:buChar char="►"/>
            </a:pPr>
            <a:r>
              <a:rPr lang="en-US">
                <a:solidFill>
                  <a:srgbClr val="FF0000"/>
                </a:solidFill>
              </a:rPr>
              <a:t>Pointers</a:t>
            </a:r>
            <a:r>
              <a:rPr lang="en-US"/>
              <a:t> can be used to the </a:t>
            </a:r>
            <a:r>
              <a:rPr lang="en-US">
                <a:solidFill>
                  <a:srgbClr val="FF0000"/>
                </a:solidFill>
              </a:rPr>
              <a:t>base class objects </a:t>
            </a:r>
            <a:r>
              <a:rPr lang="en-US"/>
              <a:t>as well as objects of </a:t>
            </a:r>
            <a:r>
              <a:rPr lang="en-US">
                <a:solidFill>
                  <a:srgbClr val="FF0000"/>
                </a:solidFill>
              </a:rPr>
              <a:t>derived class</a:t>
            </a:r>
            <a:r>
              <a:rPr lang="en-US"/>
              <a:t>.</a:t>
            </a:r>
            <a:endParaRPr/>
          </a:p>
          <a:p>
            <a:pPr indent="-317500" lvl="0" marL="457200" rtl="0" algn="l">
              <a:lnSpc>
                <a:spcPct val="150000"/>
              </a:lnSpc>
              <a:spcBef>
                <a:spcPts val="400"/>
              </a:spcBef>
              <a:spcAft>
                <a:spcPts val="0"/>
              </a:spcAft>
              <a:buSzPts val="1400"/>
              <a:buChar char="►"/>
            </a:pPr>
            <a:r>
              <a:rPr lang="en-US">
                <a:solidFill>
                  <a:srgbClr val="FF0000"/>
                </a:solidFill>
              </a:rPr>
              <a:t>Pointers</a:t>
            </a:r>
            <a:r>
              <a:rPr lang="en-US"/>
              <a:t> to objects of base class  are compatible with pointers to objects of a derived class.</a:t>
            </a:r>
            <a:endParaRPr/>
          </a:p>
          <a:p>
            <a:pPr indent="-317500" lvl="0" marL="457200" rtl="0" algn="l">
              <a:lnSpc>
                <a:spcPct val="150000"/>
              </a:lnSpc>
              <a:spcBef>
                <a:spcPts val="400"/>
              </a:spcBef>
              <a:spcAft>
                <a:spcPts val="0"/>
              </a:spcAft>
              <a:buSzPts val="1400"/>
              <a:buChar char="►"/>
            </a:pPr>
            <a:r>
              <a:rPr lang="en-US">
                <a:solidFill>
                  <a:srgbClr val="FF0000"/>
                </a:solidFill>
              </a:rPr>
              <a:t>Single pointer </a:t>
            </a:r>
            <a:r>
              <a:rPr lang="en-US"/>
              <a:t>variable can be made to point objects belonging to </a:t>
            </a:r>
            <a:r>
              <a:rPr lang="en-US">
                <a:solidFill>
                  <a:srgbClr val="FF0000"/>
                </a:solidFill>
              </a:rPr>
              <a:t>different classes</a:t>
            </a:r>
            <a:r>
              <a:rPr lang="en-US"/>
              <a:t>.</a:t>
            </a:r>
            <a:endParaRPr/>
          </a:p>
          <a:p>
            <a:pPr indent="-317500" lvl="0" marL="457200" rtl="0" algn="l">
              <a:lnSpc>
                <a:spcPct val="150000"/>
              </a:lnSpc>
              <a:spcBef>
                <a:spcPts val="400"/>
              </a:spcBef>
              <a:spcAft>
                <a:spcPts val="0"/>
              </a:spcAft>
              <a:buSzPts val="1400"/>
              <a:buChar char="►"/>
            </a:pPr>
            <a:r>
              <a:rPr lang="en-US"/>
              <a:t>If B is base and D is derived class, then pointer declared as a pointer to B can also be a pointer to D.</a:t>
            </a:r>
            <a:endParaRPr/>
          </a:p>
          <a:p>
            <a:pPr indent="-355600" lvl="0" marL="355600" rtl="0" algn="l">
              <a:lnSpc>
                <a:spcPct val="100000"/>
              </a:lnSpc>
              <a:spcBef>
                <a:spcPts val="400"/>
              </a:spcBef>
              <a:spcAft>
                <a:spcPts val="0"/>
              </a:spcAft>
              <a:buSzPts val="1400"/>
              <a:buNone/>
            </a:pPr>
            <a:r>
              <a:t/>
            </a:r>
            <a:endParaRPr/>
          </a:p>
        </p:txBody>
      </p:sp>
      <p:pic>
        <p:nvPicPr>
          <p:cNvPr id="247" name="Google Shape;247;p37"/>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38"/>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Pointers to derived class</a:t>
            </a:r>
            <a:endParaRPr b="1"/>
          </a:p>
        </p:txBody>
      </p:sp>
      <p:sp>
        <p:nvSpPr>
          <p:cNvPr id="254" name="Google Shape;254;p38"/>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SzPts val="1400"/>
              <a:buNone/>
            </a:pPr>
            <a:r>
              <a:t/>
            </a:r>
            <a:endParaRPr/>
          </a:p>
          <a:p>
            <a:pPr indent="0" lvl="0" marL="0" rtl="0" algn="l">
              <a:lnSpc>
                <a:spcPct val="100000"/>
              </a:lnSpc>
              <a:spcBef>
                <a:spcPts val="400"/>
              </a:spcBef>
              <a:spcAft>
                <a:spcPts val="0"/>
              </a:spcAft>
              <a:buSzPts val="1400"/>
              <a:buNone/>
            </a:pPr>
            <a:r>
              <a:t/>
            </a:r>
            <a:endParaRPr/>
          </a:p>
        </p:txBody>
      </p:sp>
      <p:sp>
        <p:nvSpPr>
          <p:cNvPr id="255" name="Google Shape;255;p38"/>
          <p:cNvSpPr txBox="1"/>
          <p:nvPr/>
        </p:nvSpPr>
        <p:spPr>
          <a:xfrm>
            <a:off x="762000" y="1290638"/>
            <a:ext cx="10979150" cy="4948237"/>
          </a:xfrm>
          <a:prstGeom prst="rect">
            <a:avLst/>
          </a:prstGeom>
          <a:noFill/>
          <a:ln>
            <a:noFill/>
          </a:ln>
        </p:spPr>
        <p:txBody>
          <a:bodyPr anchorCtr="0" anchor="t" bIns="0" lIns="0" spcFirstLastPara="1" rIns="0" wrap="square" tIns="0">
            <a:noAutofit/>
          </a:bodyPr>
          <a:lstStyle/>
          <a:p>
            <a:pPr indent="-317500" lvl="0" marL="457200" marR="0" rtl="0" algn="l">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Example:</a:t>
            </a:r>
            <a:endParaRPr/>
          </a:p>
          <a:p>
            <a:pPr indent="0" lvl="0" marL="139700" marR="0" rtl="0" algn="l">
              <a:lnSpc>
                <a:spcPct val="100000"/>
              </a:lnSpc>
              <a:spcBef>
                <a:spcPts val="400"/>
              </a:spcBef>
              <a:spcAft>
                <a:spcPts val="0"/>
              </a:spcAft>
              <a:buClr>
                <a:schemeClr val="lt2"/>
              </a:buClr>
              <a:buSzPts val="1400"/>
              <a:buFont typeface="Arial"/>
              <a:buNone/>
            </a:pPr>
            <a:r>
              <a:rPr b="0" i="0" lang="en-US" sz="2000" u="none" cap="none" strike="noStrike">
                <a:solidFill>
                  <a:schemeClr val="lt1"/>
                </a:solidFill>
                <a:latin typeface="Calibri"/>
                <a:ea typeface="Calibri"/>
                <a:cs typeface="Calibri"/>
                <a:sym typeface="Calibri"/>
              </a:rPr>
              <a:t>     B *cptr; 	// pointer to B class</a:t>
            </a:r>
            <a:endParaRPr/>
          </a:p>
          <a:p>
            <a:pPr indent="0" lvl="0" marL="139700" marR="0" rtl="0" algn="l">
              <a:lnSpc>
                <a:spcPct val="100000"/>
              </a:lnSpc>
              <a:spcBef>
                <a:spcPts val="400"/>
              </a:spcBef>
              <a:spcAft>
                <a:spcPts val="0"/>
              </a:spcAft>
              <a:buClr>
                <a:schemeClr val="lt2"/>
              </a:buClr>
              <a:buSzPts val="1400"/>
              <a:buFont typeface="Arial"/>
              <a:buNone/>
            </a:pPr>
            <a:r>
              <a:rPr b="0" i="0" lang="en-US" sz="2000" u="none" cap="none" strike="noStrike">
                <a:solidFill>
                  <a:schemeClr val="lt1"/>
                </a:solidFill>
                <a:latin typeface="Calibri"/>
                <a:ea typeface="Calibri"/>
                <a:cs typeface="Calibri"/>
                <a:sym typeface="Calibri"/>
              </a:rPr>
              <a:t>     B b; 		//Base object</a:t>
            </a:r>
            <a:endParaRPr/>
          </a:p>
          <a:p>
            <a:pPr indent="0" lvl="0" marL="139700" marR="0" rtl="0" algn="l">
              <a:lnSpc>
                <a:spcPct val="100000"/>
              </a:lnSpc>
              <a:spcBef>
                <a:spcPts val="400"/>
              </a:spcBef>
              <a:spcAft>
                <a:spcPts val="0"/>
              </a:spcAft>
              <a:buClr>
                <a:schemeClr val="lt2"/>
              </a:buClr>
              <a:buSzPts val="1400"/>
              <a:buFont typeface="Arial"/>
              <a:buNone/>
            </a:pPr>
            <a:r>
              <a:rPr b="0" i="0" lang="en-US" sz="2000" u="none" cap="none" strike="noStrike">
                <a:solidFill>
                  <a:schemeClr val="lt1"/>
                </a:solidFill>
                <a:latin typeface="Calibri"/>
                <a:ea typeface="Calibri"/>
                <a:cs typeface="Calibri"/>
                <a:sym typeface="Calibri"/>
              </a:rPr>
              <a:t>     D d; 		// Derived object</a:t>
            </a:r>
            <a:endParaRPr/>
          </a:p>
          <a:p>
            <a:pPr indent="0" lvl="0" marL="139700" marR="0" rtl="0" algn="l">
              <a:lnSpc>
                <a:spcPct val="100000"/>
              </a:lnSpc>
              <a:spcBef>
                <a:spcPts val="400"/>
              </a:spcBef>
              <a:spcAft>
                <a:spcPts val="0"/>
              </a:spcAft>
              <a:buClr>
                <a:schemeClr val="lt2"/>
              </a:buClr>
              <a:buSzPts val="1400"/>
              <a:buFont typeface="Arial"/>
              <a:buNone/>
            </a:pPr>
            <a:r>
              <a:rPr b="0" i="0" lang="en-US" sz="2000" u="none" cap="none" strike="noStrike">
                <a:solidFill>
                  <a:schemeClr val="lt1"/>
                </a:solidFill>
                <a:latin typeface="Calibri"/>
                <a:ea typeface="Calibri"/>
                <a:cs typeface="Calibri"/>
                <a:sym typeface="Calibri"/>
              </a:rPr>
              <a:t>     cptr=&amp;b; 	//ptr points to object b</a:t>
            </a:r>
            <a:endParaRPr/>
          </a:p>
          <a:p>
            <a:pPr indent="0" lvl="0" marL="139700" marR="0" rtl="0" algn="l">
              <a:lnSpc>
                <a:spcPct val="100000"/>
              </a:lnSpc>
              <a:spcBef>
                <a:spcPts val="400"/>
              </a:spcBef>
              <a:spcAft>
                <a:spcPts val="0"/>
              </a:spcAft>
              <a:buClr>
                <a:schemeClr val="lt2"/>
              </a:buClr>
              <a:buSzPts val="1400"/>
              <a:buFont typeface="Arial"/>
              <a:buNone/>
            </a:pPr>
            <a:r>
              <a:t/>
            </a:r>
            <a:endParaRPr b="0" i="0" sz="2000" u="none" cap="none" strike="noStrike">
              <a:solidFill>
                <a:schemeClr val="lt1"/>
              </a:solidFill>
              <a:latin typeface="Calibri"/>
              <a:ea typeface="Calibri"/>
              <a:cs typeface="Calibri"/>
              <a:sym typeface="Calibri"/>
            </a:endParaRPr>
          </a:p>
          <a:p>
            <a:pPr indent="-317500" lvl="0" marL="457200" marR="0" rtl="0" algn="l">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We can make cptr to point to the object d as follows:</a:t>
            </a:r>
            <a:endParaRPr/>
          </a:p>
          <a:p>
            <a:pPr indent="-317500" lvl="0" marL="457200" marR="0" rtl="0" algn="l">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cptr=&amp;d; 	//ptr points to object d</a:t>
            </a:r>
            <a:endParaRPr/>
          </a:p>
          <a:p>
            <a:pPr indent="-317500" lvl="0" marL="457200" marR="0" rtl="0" algn="l">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Problem is by using cptr to access the public members of the derived class D.</a:t>
            </a:r>
            <a:endParaRPr/>
          </a:p>
          <a:p>
            <a:pPr indent="-317500" lvl="0" marL="457200" marR="0" rtl="0" algn="l">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The pointer cptr can point to both b and d. </a:t>
            </a:r>
            <a:endParaRPr/>
          </a:p>
          <a:p>
            <a:pPr indent="-317500" lvl="0" marL="457200" marR="0" rtl="0" algn="l">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Using cptr, we can access only those members which are inherited from B and not the members that originally belongs to D.</a:t>
            </a:r>
            <a:endParaRPr/>
          </a:p>
          <a:p>
            <a:pPr indent="-317500" lvl="0" marL="457200" marR="0" rtl="0" algn="l">
              <a:lnSpc>
                <a:spcPct val="100000"/>
              </a:lnSpc>
              <a:spcBef>
                <a:spcPts val="400"/>
              </a:spcBef>
              <a:spcAft>
                <a:spcPts val="0"/>
              </a:spcAft>
              <a:buClr>
                <a:schemeClr val="lt2"/>
              </a:buClr>
              <a:buSzPts val="1400"/>
              <a:buFont typeface="Arial"/>
              <a:buChar char="►"/>
            </a:pPr>
            <a:r>
              <a:rPr b="0" i="0" lang="en-US" sz="2000" u="none" cap="none" strike="noStrike">
                <a:solidFill>
                  <a:schemeClr val="lt1"/>
                </a:solidFill>
                <a:latin typeface="Calibri"/>
                <a:ea typeface="Calibri"/>
                <a:cs typeface="Calibri"/>
                <a:sym typeface="Calibri"/>
              </a:rPr>
              <a:t>If a member of D has the same name as one of the members of B, then any reference to that member by cptr will always access the base class member.</a:t>
            </a:r>
            <a:endParaRPr/>
          </a:p>
          <a:p>
            <a:pPr indent="0" lvl="0" marL="139700" marR="0" rtl="0" algn="l">
              <a:lnSpc>
                <a:spcPct val="100000"/>
              </a:lnSpc>
              <a:spcBef>
                <a:spcPts val="400"/>
              </a:spcBef>
              <a:spcAft>
                <a:spcPts val="0"/>
              </a:spcAft>
              <a:buClr>
                <a:schemeClr val="lt2"/>
              </a:buClr>
              <a:buSzPts val="1400"/>
              <a:buFont typeface="Arial"/>
              <a:buNone/>
            </a:pPr>
            <a:r>
              <a:t/>
            </a:r>
            <a:endParaRPr b="0" i="0" sz="2000" u="none" cap="none" strike="noStrike">
              <a:solidFill>
                <a:schemeClr val="lt1"/>
              </a:solidFill>
              <a:latin typeface="Calibri"/>
              <a:ea typeface="Calibri"/>
              <a:cs typeface="Calibri"/>
              <a:sym typeface="Calibri"/>
            </a:endParaRPr>
          </a:p>
        </p:txBody>
      </p:sp>
      <p:pic>
        <p:nvPicPr>
          <p:cNvPr id="256" name="Google Shape;256;p38"/>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xEl>
                                              <p:pRg end="12" st="1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9"/>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b="1" lang="en-US"/>
              <a:t>Pointer to Derived class</a:t>
            </a:r>
            <a:endParaRPr/>
          </a:p>
        </p:txBody>
      </p:sp>
      <p:pic>
        <p:nvPicPr>
          <p:cNvPr id="263" name="Google Shape;263;p39"/>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pic>
        <p:nvPicPr>
          <p:cNvPr id="264" name="Google Shape;264;p39"/>
          <p:cNvPicPr preferRelativeResize="0"/>
          <p:nvPr/>
        </p:nvPicPr>
        <p:blipFill rotWithShape="1">
          <a:blip r:embed="rId4">
            <a:alphaModFix/>
          </a:blip>
          <a:srcRect b="0" l="0" r="700" t="0"/>
          <a:stretch/>
        </p:blipFill>
        <p:spPr>
          <a:xfrm>
            <a:off x="609918" y="974725"/>
            <a:ext cx="4922781" cy="5298751"/>
          </a:xfrm>
          <a:prstGeom prst="rect">
            <a:avLst/>
          </a:prstGeom>
          <a:noFill/>
          <a:ln>
            <a:noFill/>
          </a:ln>
        </p:spPr>
      </p:pic>
      <p:sp>
        <p:nvSpPr>
          <p:cNvPr id="265" name="Google Shape;265;p39"/>
          <p:cNvSpPr txBox="1"/>
          <p:nvPr/>
        </p:nvSpPr>
        <p:spPr>
          <a:xfrm>
            <a:off x="3941425" y="3694870"/>
            <a:ext cx="1921395"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2400" u="none" cap="none" strike="noStrike">
                <a:solidFill>
                  <a:schemeClr val="accent5"/>
                </a:solidFill>
                <a:latin typeface="Calibri"/>
                <a:ea typeface="Calibri"/>
                <a:cs typeface="Calibri"/>
                <a:sym typeface="Calibri"/>
              </a:rPr>
              <a:t>Output : </a:t>
            </a:r>
            <a:endParaRPr/>
          </a:p>
        </p:txBody>
      </p:sp>
      <p:cxnSp>
        <p:nvCxnSpPr>
          <p:cNvPr id="266" name="Google Shape;266;p39"/>
          <p:cNvCxnSpPr/>
          <p:nvPr/>
        </p:nvCxnSpPr>
        <p:spPr>
          <a:xfrm rot="10800000">
            <a:off x="4463532" y="2856994"/>
            <a:ext cx="0" cy="817399"/>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pic>
        <p:nvPicPr>
          <p:cNvPr id="267" name="Google Shape;267;p39"/>
          <p:cNvPicPr preferRelativeResize="0"/>
          <p:nvPr/>
        </p:nvPicPr>
        <p:blipFill rotWithShape="1">
          <a:blip r:embed="rId5">
            <a:alphaModFix/>
          </a:blip>
          <a:srcRect b="0" l="0" r="0" t="0"/>
          <a:stretch/>
        </p:blipFill>
        <p:spPr>
          <a:xfrm>
            <a:off x="5541962" y="974725"/>
            <a:ext cx="6656388" cy="5292724"/>
          </a:xfrm>
          <a:prstGeom prst="rect">
            <a:avLst/>
          </a:prstGeom>
          <a:noFill/>
          <a:ln>
            <a:noFill/>
          </a:ln>
        </p:spPr>
      </p:pic>
      <p:pic>
        <p:nvPicPr>
          <p:cNvPr id="268" name="Google Shape;268;p39"/>
          <p:cNvPicPr preferRelativeResize="0"/>
          <p:nvPr/>
        </p:nvPicPr>
        <p:blipFill rotWithShape="1">
          <a:blip r:embed="rId6">
            <a:alphaModFix/>
          </a:blip>
          <a:srcRect b="0" l="780" r="0" t="0"/>
          <a:stretch/>
        </p:blipFill>
        <p:spPr>
          <a:xfrm>
            <a:off x="3205364" y="974725"/>
            <a:ext cx="2327334" cy="1882269"/>
          </a:xfrm>
          <a:prstGeom prst="rect">
            <a:avLst/>
          </a:prstGeom>
          <a:noFill/>
          <a:ln cap="flat" cmpd="sng" w="9525">
            <a:solidFill>
              <a:schemeClr val="lt1"/>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1000"/>
                                        <p:tgtEl>
                                          <p:spTgt spid="264"/>
                                        </p:tgtEl>
                                      </p:cBhvr>
                                    </p:animEffect>
                                  </p:childTnLst>
                                </p:cTn>
                              </p:par>
                              <p:par>
                                <p:cTn fill="hold" nodeType="withEffect" presetClass="entr" presetID="10" presetSubtype="0">
                                  <p:stCondLst>
                                    <p:cond delay="0"/>
                                  </p:stCondLst>
                                  <p:childTnLst>
                                    <p:set>
                                      <p:cBhvr>
                                        <p:cTn dur="1" fill="hold">
                                          <p:stCondLst>
                                            <p:cond delay="0"/>
                                          </p:stCondLst>
                                        </p:cTn>
                                        <p:tgtEl>
                                          <p:spTgt spid="267"/>
                                        </p:tgtEl>
                                        <p:attrNameLst>
                                          <p:attrName>style.visibility</p:attrName>
                                        </p:attrNameLst>
                                      </p:cBhvr>
                                      <p:to>
                                        <p:strVal val="visible"/>
                                      </p:to>
                                    </p:set>
                                    <p:animEffect filter="fade" transition="in">
                                      <p:cBhvr>
                                        <p:cTn dur="1000"/>
                                        <p:tgtEl>
                                          <p:spTgt spid="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5"/>
                                        </p:tgtEl>
                                        <p:attrNameLst>
                                          <p:attrName>style.visibility</p:attrName>
                                        </p:attrNameLst>
                                      </p:cBhvr>
                                      <p:to>
                                        <p:strVal val="visible"/>
                                      </p:to>
                                    </p:set>
                                    <p:animEffect filter="fade" transition="in">
                                      <p:cBhvr>
                                        <p:cTn dur="1000"/>
                                        <p:tgtEl>
                                          <p:spTgt spid="265"/>
                                        </p:tgtEl>
                                      </p:cBhvr>
                                    </p:animEffect>
                                  </p:childTnLst>
                                </p:cTn>
                              </p:par>
                              <p:par>
                                <p:cTn fill="hold" nodeType="withEffect" presetClass="entr" presetID="10" presetSubtype="0">
                                  <p:stCondLst>
                                    <p:cond delay="0"/>
                                  </p:stCondLst>
                                  <p:childTnLst>
                                    <p:set>
                                      <p:cBhvr>
                                        <p:cTn dur="1" fill="hold">
                                          <p:stCondLst>
                                            <p:cond delay="0"/>
                                          </p:stCondLst>
                                        </p:cTn>
                                        <p:tgtEl>
                                          <p:spTgt spid="266"/>
                                        </p:tgtEl>
                                        <p:attrNameLst>
                                          <p:attrName>style.visibility</p:attrName>
                                        </p:attrNameLst>
                                      </p:cBhvr>
                                      <p:to>
                                        <p:strVal val="visible"/>
                                      </p:to>
                                    </p:set>
                                    <p:animEffect filter="fade" transition="in">
                                      <p:cBhvr>
                                        <p:cTn dur="1000"/>
                                        <p:tgtEl>
                                          <p:spTgt spid="266"/>
                                        </p:tgtEl>
                                      </p:cBhvr>
                                    </p:animEffect>
                                  </p:childTnLst>
                                </p:cTn>
                              </p:par>
                              <p:par>
                                <p:cTn fill="hold" nodeType="with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4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Advantages of pointer</a:t>
            </a:r>
            <a:endParaRPr/>
          </a:p>
        </p:txBody>
      </p:sp>
      <p:sp>
        <p:nvSpPr>
          <p:cNvPr id="274" name="Google Shape;274;p40"/>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50000"/>
              </a:lnSpc>
              <a:spcBef>
                <a:spcPts val="400"/>
              </a:spcBef>
              <a:spcAft>
                <a:spcPts val="0"/>
              </a:spcAft>
              <a:buSzPts val="1400"/>
              <a:buChar char="►"/>
            </a:pPr>
            <a:r>
              <a:rPr lang="en-US"/>
              <a:t>Pointers save the memory.</a:t>
            </a:r>
            <a:endParaRPr/>
          </a:p>
          <a:p>
            <a:pPr indent="-317500" lvl="0" marL="457200" rtl="0" algn="l">
              <a:lnSpc>
                <a:spcPct val="150000"/>
              </a:lnSpc>
              <a:spcBef>
                <a:spcPts val="400"/>
              </a:spcBef>
              <a:spcAft>
                <a:spcPts val="0"/>
              </a:spcAft>
              <a:buSzPts val="1400"/>
              <a:buChar char="►"/>
            </a:pPr>
            <a:r>
              <a:rPr lang="en-US"/>
              <a:t>Pointers reduce the length and complexity of a program.</a:t>
            </a:r>
            <a:endParaRPr/>
          </a:p>
          <a:p>
            <a:pPr indent="-317500" lvl="0" marL="457200" rtl="0" algn="l">
              <a:lnSpc>
                <a:spcPct val="150000"/>
              </a:lnSpc>
              <a:spcBef>
                <a:spcPts val="400"/>
              </a:spcBef>
              <a:spcAft>
                <a:spcPts val="0"/>
              </a:spcAft>
              <a:buSzPts val="1400"/>
              <a:buChar char="►"/>
            </a:pPr>
            <a:r>
              <a:rPr lang="en-US"/>
              <a:t>Pointers allow passing of arrays and strings to functions more efficiently.</a:t>
            </a:r>
            <a:endParaRPr/>
          </a:p>
          <a:p>
            <a:pPr indent="-317500" lvl="0" marL="457200" rtl="0" algn="l">
              <a:lnSpc>
                <a:spcPct val="150000"/>
              </a:lnSpc>
              <a:spcBef>
                <a:spcPts val="400"/>
              </a:spcBef>
              <a:spcAft>
                <a:spcPts val="0"/>
              </a:spcAft>
              <a:buSzPts val="1400"/>
              <a:buChar char="►"/>
            </a:pPr>
            <a:r>
              <a:rPr lang="en-US"/>
              <a:t>Pointers make possible to return more than one value from the function.</a:t>
            </a:r>
            <a:endParaRPr/>
          </a:p>
          <a:p>
            <a:pPr indent="-317500" lvl="0" marL="457200" rtl="0" algn="l">
              <a:lnSpc>
                <a:spcPct val="150000"/>
              </a:lnSpc>
              <a:spcBef>
                <a:spcPts val="400"/>
              </a:spcBef>
              <a:spcAft>
                <a:spcPts val="0"/>
              </a:spcAft>
              <a:buSzPts val="1400"/>
              <a:buChar char="►"/>
            </a:pPr>
            <a:r>
              <a:rPr lang="en-US"/>
              <a:t>Pointers increase the processing speed.</a:t>
            </a:r>
            <a:endParaRPr/>
          </a:p>
          <a:p>
            <a:pPr indent="0" lvl="0" marL="139700" rtl="0" algn="l">
              <a:lnSpc>
                <a:spcPct val="100000"/>
              </a:lnSpc>
              <a:spcBef>
                <a:spcPts val="400"/>
              </a:spcBef>
              <a:spcAft>
                <a:spcPts val="0"/>
              </a:spcAft>
              <a:buSzPts val="1400"/>
              <a:buNone/>
            </a:pPr>
            <a:r>
              <a:t/>
            </a:r>
            <a:endParaRPr/>
          </a:p>
        </p:txBody>
      </p:sp>
      <p:pic>
        <p:nvPicPr>
          <p:cNvPr id="275" name="Google Shape;275;p40"/>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8"/>
          <p:cNvSpPr txBox="1"/>
          <p:nvPr>
            <p:ph type="ctrTitle"/>
          </p:nvPr>
        </p:nvSpPr>
        <p:spPr>
          <a:xfrm>
            <a:off x="776288" y="1954213"/>
            <a:ext cx="4327525"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Unit 04 :</a:t>
            </a:r>
            <a:br>
              <a:rPr lang="en-US"/>
            </a:br>
            <a:r>
              <a:rPr lang="en-US"/>
              <a:t>Pointers and Polymorphism in c++</a:t>
            </a:r>
            <a:endParaRPr/>
          </a:p>
        </p:txBody>
      </p:sp>
      <p:sp>
        <p:nvSpPr>
          <p:cNvPr id="145" name="Google Shape;145;p28"/>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Jaishree Sudhakar Anerao</a:t>
            </a:r>
            <a:endParaRPr/>
          </a:p>
        </p:txBody>
      </p:sp>
      <p:sp>
        <p:nvSpPr>
          <p:cNvPr id="146" name="Google Shape;146;p28"/>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1200"/>
              <a:t>Lecturer, Department of Computer Engineering[NBA Accredited],Vivekanand Education Society’s Polytechnic, Mumbai</a:t>
            </a:r>
            <a:endParaRPr sz="1200"/>
          </a:p>
        </p:txBody>
      </p:sp>
      <p:pic>
        <p:nvPicPr>
          <p:cNvPr descr="C:\Users\sameer pednekar\Downloads\since colorlogo.jpg" id="147" name="Google Shape;147;p28"/>
          <p:cNvPicPr preferRelativeResize="0"/>
          <p:nvPr/>
        </p:nvPicPr>
        <p:blipFill rotWithShape="1">
          <a:blip r:embed="rId3">
            <a:alphaModFix/>
          </a:blip>
          <a:srcRect b="0" l="0" r="0" t="0"/>
          <a:stretch/>
        </p:blipFill>
        <p:spPr>
          <a:xfrm>
            <a:off x="775504" y="5861798"/>
            <a:ext cx="465371" cy="710017"/>
          </a:xfrm>
          <a:prstGeom prst="rect">
            <a:avLst/>
          </a:prstGeom>
          <a:noFill/>
          <a:ln>
            <a:noFill/>
          </a:ln>
        </p:spPr>
      </p:pic>
      <p:pic>
        <p:nvPicPr>
          <p:cNvPr id="148" name="Google Shape;148;p28"/>
          <p:cNvPicPr preferRelativeResize="0"/>
          <p:nvPr/>
        </p:nvPicPr>
        <p:blipFill rotWithShape="1">
          <a:blip r:embed="rId4">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type="ctrTitle"/>
          </p:nvPr>
        </p:nvSpPr>
        <p:spPr>
          <a:xfrm>
            <a:off x="776288" y="1954213"/>
            <a:ext cx="5850143"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3200"/>
              <a:t>Unit Outcome 1 : Create C++ programs to perform the given arithmetic operations using pointers </a:t>
            </a:r>
            <a:endParaRPr/>
          </a:p>
        </p:txBody>
      </p:sp>
      <p:sp>
        <p:nvSpPr>
          <p:cNvPr id="155" name="Google Shape;155;p29"/>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Jaishree Sudhakar Anerao</a:t>
            </a:r>
            <a:endParaRPr/>
          </a:p>
        </p:txBody>
      </p:sp>
      <p:sp>
        <p:nvSpPr>
          <p:cNvPr id="156" name="Google Shape;156;p29"/>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1200"/>
              <a:t>Lecturer, Department of Computer Engineering[NBA Accredited],Vivekanand Education Society’s Polytechnic, Mumbai</a:t>
            </a:r>
            <a:endParaRPr sz="1200"/>
          </a:p>
        </p:txBody>
      </p:sp>
      <p:pic>
        <p:nvPicPr>
          <p:cNvPr descr="C:\Users\sameer pednekar\Downloads\since colorlogo.jpg" id="157" name="Google Shape;157;p29"/>
          <p:cNvPicPr preferRelativeResize="0"/>
          <p:nvPr/>
        </p:nvPicPr>
        <p:blipFill rotWithShape="1">
          <a:blip r:embed="rId3">
            <a:alphaModFix/>
          </a:blip>
          <a:srcRect b="0" l="0" r="0" t="0"/>
          <a:stretch/>
        </p:blipFill>
        <p:spPr>
          <a:xfrm>
            <a:off x="775504" y="5861798"/>
            <a:ext cx="465371" cy="710017"/>
          </a:xfrm>
          <a:prstGeom prst="rect">
            <a:avLst/>
          </a:prstGeom>
          <a:noFill/>
          <a:ln>
            <a:noFill/>
          </a:ln>
        </p:spPr>
      </p:pic>
      <p:pic>
        <p:nvPicPr>
          <p:cNvPr id="158" name="Google Shape;158;p29"/>
          <p:cNvPicPr preferRelativeResize="0"/>
          <p:nvPr/>
        </p:nvPicPr>
        <p:blipFill rotWithShape="1">
          <a:blip r:embed="rId4">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0"/>
          <p:cNvSpPr txBox="1"/>
          <p:nvPr>
            <p:ph type="ctrTitle"/>
          </p:nvPr>
        </p:nvSpPr>
        <p:spPr>
          <a:xfrm>
            <a:off x="776288" y="1954213"/>
            <a:ext cx="5850143" cy="1235301"/>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Outcome 1 : student will be able to implement pointer to object.</a:t>
            </a:r>
            <a:endParaRPr/>
          </a:p>
        </p:txBody>
      </p:sp>
      <p:sp>
        <p:nvSpPr>
          <p:cNvPr id="165" name="Google Shape;165;p30"/>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Jaishree Sudhakar Anerao</a:t>
            </a:r>
            <a:endParaRPr/>
          </a:p>
        </p:txBody>
      </p:sp>
      <p:sp>
        <p:nvSpPr>
          <p:cNvPr id="166" name="Google Shape;166;p30"/>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1200"/>
              <a:t>Lecturer, Department of Computer Engineering[NBA Accredited],Vivekanand Education Society’s Polytechnic, Mumbai</a:t>
            </a:r>
            <a:endParaRPr sz="1200"/>
          </a:p>
        </p:txBody>
      </p:sp>
      <p:pic>
        <p:nvPicPr>
          <p:cNvPr descr="C:\Users\sameer pednekar\Downloads\since colorlogo.jpg" id="167" name="Google Shape;167;p30"/>
          <p:cNvPicPr preferRelativeResize="0"/>
          <p:nvPr/>
        </p:nvPicPr>
        <p:blipFill rotWithShape="1">
          <a:blip r:embed="rId3">
            <a:alphaModFix/>
          </a:blip>
          <a:srcRect b="0" l="0" r="0" t="0"/>
          <a:stretch/>
        </p:blipFill>
        <p:spPr>
          <a:xfrm>
            <a:off x="775504" y="5861798"/>
            <a:ext cx="465371" cy="710017"/>
          </a:xfrm>
          <a:prstGeom prst="rect">
            <a:avLst/>
          </a:prstGeom>
          <a:noFill/>
          <a:ln>
            <a:noFill/>
          </a:ln>
        </p:spPr>
      </p:pic>
      <p:pic>
        <p:nvPicPr>
          <p:cNvPr id="168" name="Google Shape;168;p30"/>
          <p:cNvPicPr preferRelativeResize="0"/>
          <p:nvPr/>
        </p:nvPicPr>
        <p:blipFill rotWithShape="1">
          <a:blip r:embed="rId4">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1"/>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What we will learn today </a:t>
            </a:r>
            <a:endParaRPr/>
          </a:p>
        </p:txBody>
      </p:sp>
      <p:graphicFrame>
        <p:nvGraphicFramePr>
          <p:cNvPr id="174" name="Google Shape;174;p31"/>
          <p:cNvGraphicFramePr/>
          <p:nvPr/>
        </p:nvGraphicFramePr>
        <p:xfrm>
          <a:off x="609600" y="1138238"/>
          <a:ext cx="3000000" cy="3000000"/>
        </p:xfrm>
        <a:graphic>
          <a:graphicData uri="http://schemas.openxmlformats.org/drawingml/2006/table">
            <a:tbl>
              <a:tblPr>
                <a:noFill/>
                <a:tableStyleId>{4C08BEE2-CFEE-4E3E-BFEA-283577E89575}</a:tableStyleId>
              </a:tblPr>
              <a:tblGrid>
                <a:gridCol w="604525"/>
                <a:gridCol w="4219775"/>
              </a:tblGrid>
              <a:tr h="429050">
                <a:tc>
                  <a:txBody>
                    <a:bodyPr/>
                    <a:lstStyle/>
                    <a:p>
                      <a:pPr indent="0" lvl="0" marL="0" marR="0" rtl="0" algn="l">
                        <a:lnSpc>
                          <a:spcPct val="100000"/>
                        </a:lnSpc>
                        <a:spcBef>
                          <a:spcPts val="0"/>
                        </a:spcBef>
                        <a:spcAft>
                          <a:spcPts val="0"/>
                        </a:spcAft>
                        <a:buClr>
                          <a:srgbClr val="000000"/>
                        </a:buClr>
                        <a:buSzPts val="1800"/>
                        <a:buFont typeface="Arial"/>
                        <a:buNone/>
                      </a:pPr>
                      <a:r>
                        <a:rPr b="0" lang="en-US" sz="1800" u="none" cap="none" strike="noStrike">
                          <a:solidFill>
                            <a:schemeClr val="lt1"/>
                          </a:solidFill>
                          <a:latin typeface="Inter"/>
                          <a:ea typeface="Inter"/>
                          <a:cs typeface="Inter"/>
                          <a:sym typeface="Inter"/>
                        </a:rPr>
                        <a:t>1.</a:t>
                      </a:r>
                      <a:endParaRPr sz="1400" u="none" cap="none" strike="noStrike"/>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Pointer to Object</a:t>
                      </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Clr>
                          <a:srgbClr val="000000"/>
                        </a:buClr>
                        <a:buSzPts val="1800"/>
                        <a:buFont typeface="Arial"/>
                        <a:buNone/>
                      </a:pPr>
                      <a:r>
                        <a:rPr b="0" lang="en-US" sz="1800" u="none" cap="none" strike="noStrike">
                          <a:solidFill>
                            <a:schemeClr val="lt1"/>
                          </a:solidFill>
                          <a:latin typeface="Inter"/>
                          <a:ea typeface="Inter"/>
                          <a:cs typeface="Inter"/>
                          <a:sym typeface="Inter"/>
                        </a:rPr>
                        <a:t>2.</a:t>
                      </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lt1"/>
                        </a:buClr>
                        <a:buSzPts val="1800"/>
                        <a:buFont typeface="Arial"/>
                        <a:buNone/>
                      </a:pPr>
                      <a:r>
                        <a:rPr b="0" lang="en-US" sz="1800" u="none" cap="none" strike="noStrike">
                          <a:solidFill>
                            <a:schemeClr val="lt1"/>
                          </a:solidFill>
                          <a:latin typeface="Inter-Regular"/>
                          <a:ea typeface="Inter-Regular"/>
                          <a:cs typeface="Inter-Regular"/>
                          <a:sym typeface="Inter-Regular"/>
                        </a:rPr>
                        <a:t>This Pointer</a:t>
                      </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Clr>
                          <a:srgbClr val="000000"/>
                        </a:buClr>
                        <a:buSzPts val="1600"/>
                        <a:buFont typeface="Arial"/>
                        <a:buNone/>
                      </a:pPr>
                      <a:r>
                        <a:rPr b="0" lang="en-US" sz="1600" u="none" cap="none" strike="noStrike">
                          <a:solidFill>
                            <a:schemeClr val="lt1"/>
                          </a:solidFill>
                          <a:latin typeface="Inter"/>
                          <a:ea typeface="Inter"/>
                          <a:cs typeface="Inter"/>
                          <a:sym typeface="Inter"/>
                        </a:rPr>
                        <a:t>3.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600"/>
                        <a:buFont typeface="Inter"/>
                        <a:buNone/>
                      </a:pPr>
                      <a:r>
                        <a:rPr b="0" lang="en-US" sz="1600" u="none" cap="none" strike="noStrike">
                          <a:solidFill>
                            <a:schemeClr val="lt1"/>
                          </a:solidFill>
                          <a:latin typeface="Inter-Regular"/>
                          <a:ea typeface="Inter-Regular"/>
                          <a:cs typeface="Inter-Regular"/>
                          <a:sym typeface="Inter-Regular"/>
                        </a:rPr>
                        <a:t>Pointer To Derived Class</a:t>
                      </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75" name="Google Shape;175;p31"/>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Jaishree Sudhakar Anerao</a:t>
            </a:r>
            <a:endParaRPr/>
          </a:p>
        </p:txBody>
      </p:sp>
      <p:sp>
        <p:nvSpPr>
          <p:cNvPr id="176" name="Google Shape;176;p31"/>
          <p:cNvSpPr txBox="1"/>
          <p:nvPr>
            <p:ph idx="2" type="body"/>
          </p:nvPr>
        </p:nvSpPr>
        <p:spPr>
          <a:xfrm>
            <a:off x="7133461" y="4055931"/>
            <a:ext cx="4236904" cy="1800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560"/>
              <a:buNone/>
            </a:pPr>
            <a:r>
              <a:rPr lang="en-US" sz="800"/>
              <a:t>Lecturer, Department of Computer Engineering[NBA Accredited],Vivekanand Education Society’s Polytechnic, Mumbai</a:t>
            </a:r>
            <a:endParaRPr/>
          </a:p>
        </p:txBody>
      </p:sp>
      <p:sp>
        <p:nvSpPr>
          <p:cNvPr id="177" name="Google Shape;177;p31"/>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n-US"/>
              <a:t>Key takeaways</a:t>
            </a:r>
            <a:endParaRPr/>
          </a:p>
        </p:txBody>
      </p:sp>
      <p:sp>
        <p:nvSpPr>
          <p:cNvPr id="178" name="Google Shape;178;p31"/>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20"/>
              <a:buNone/>
            </a:pPr>
            <a:r>
              <a:rPr lang="en-US"/>
              <a:t> Concept Of Pointer To Object</a:t>
            </a:r>
            <a:endParaRPr/>
          </a:p>
        </p:txBody>
      </p:sp>
      <p:pic>
        <p:nvPicPr>
          <p:cNvPr descr="C:\Users\sameer pednekar\Downloads\since colorlogo.jpg" id="179" name="Google Shape;179;p31"/>
          <p:cNvPicPr preferRelativeResize="0"/>
          <p:nvPr/>
        </p:nvPicPr>
        <p:blipFill rotWithShape="1">
          <a:blip r:embed="rId3">
            <a:alphaModFix/>
          </a:blip>
          <a:srcRect b="0" l="0" r="0" t="0"/>
          <a:stretch/>
        </p:blipFill>
        <p:spPr>
          <a:xfrm>
            <a:off x="6545845" y="3749490"/>
            <a:ext cx="465371" cy="710017"/>
          </a:xfrm>
          <a:prstGeom prst="rect">
            <a:avLst/>
          </a:prstGeom>
          <a:noFill/>
          <a:ln>
            <a:noFill/>
          </a:ln>
        </p:spPr>
      </p:pic>
      <p:pic>
        <p:nvPicPr>
          <p:cNvPr id="180" name="Google Shape;180;p31"/>
          <p:cNvPicPr preferRelativeResize="0"/>
          <p:nvPr/>
        </p:nvPicPr>
        <p:blipFill rotWithShape="1">
          <a:blip r:embed="rId4">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2"/>
          <p:cNvSpPr txBox="1"/>
          <p:nvPr>
            <p:ph type="title"/>
          </p:nvPr>
        </p:nvSpPr>
        <p:spPr>
          <a:xfrm>
            <a:off x="609600" y="293688"/>
            <a:ext cx="10979150" cy="59055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Map</a:t>
            </a:r>
            <a:endParaRPr/>
          </a:p>
        </p:txBody>
      </p:sp>
      <p:sp>
        <p:nvSpPr>
          <p:cNvPr id="186" name="Google Shape;186;p32"/>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SzPts val="1400"/>
              <a:buNone/>
            </a:pPr>
            <a:r>
              <a:t/>
            </a:r>
            <a:endParaRPr/>
          </a:p>
          <a:p>
            <a:pPr indent="0" lvl="0" marL="0" rtl="0" algn="l">
              <a:lnSpc>
                <a:spcPct val="100000"/>
              </a:lnSpc>
              <a:spcBef>
                <a:spcPts val="400"/>
              </a:spcBef>
              <a:spcAft>
                <a:spcPts val="0"/>
              </a:spcAft>
              <a:buSzPts val="1400"/>
              <a:buNone/>
            </a:pPr>
            <a:r>
              <a:t/>
            </a:r>
            <a:endParaRPr/>
          </a:p>
        </p:txBody>
      </p:sp>
      <p:sp>
        <p:nvSpPr>
          <p:cNvPr id="187" name="Google Shape;187;p32"/>
          <p:cNvSpPr/>
          <p:nvPr/>
        </p:nvSpPr>
        <p:spPr>
          <a:xfrm>
            <a:off x="0" y="0"/>
            <a:ext cx="1219835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Inter"/>
              <a:ea typeface="Inter"/>
              <a:cs typeface="Inter"/>
              <a:sym typeface="Inter"/>
            </a:endParaRPr>
          </a:p>
        </p:txBody>
      </p:sp>
      <p:grpSp>
        <p:nvGrpSpPr>
          <p:cNvPr id="188" name="Google Shape;188;p32"/>
          <p:cNvGrpSpPr/>
          <p:nvPr/>
        </p:nvGrpSpPr>
        <p:grpSpPr>
          <a:xfrm>
            <a:off x="2131030" y="1736953"/>
            <a:ext cx="6396371" cy="2593355"/>
            <a:chOff x="0" y="598715"/>
            <a:chExt cx="6396371" cy="2593355"/>
          </a:xfrm>
        </p:grpSpPr>
        <p:sp>
          <p:nvSpPr>
            <p:cNvPr id="189" name="Google Shape;189;p32"/>
            <p:cNvSpPr/>
            <p:nvPr/>
          </p:nvSpPr>
          <p:spPr>
            <a:xfrm>
              <a:off x="0" y="600913"/>
              <a:ext cx="2035071" cy="1221042"/>
            </a:xfrm>
            <a:prstGeom prst="rect">
              <a:avLst/>
            </a:prstGeom>
            <a:solidFill>
              <a:srgbClr val="158CE5">
                <a:alpha val="89803"/>
              </a:srgbClr>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32"/>
            <p:cNvSpPr txBox="1"/>
            <p:nvPr/>
          </p:nvSpPr>
          <p:spPr>
            <a:xfrm>
              <a:off x="0" y="600913"/>
              <a:ext cx="2035071" cy="1221042"/>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rgbClr val="000000"/>
                </a:buClr>
                <a:buSzPts val="2500"/>
                <a:buFont typeface="Arial"/>
                <a:buNone/>
              </a:pPr>
              <a:r>
                <a:rPr b="0" i="0" lang="en-US" sz="2500" u="none" cap="none" strike="noStrike">
                  <a:solidFill>
                    <a:schemeClr val="lt1"/>
                  </a:solidFill>
                  <a:latin typeface="Arial"/>
                  <a:ea typeface="Arial"/>
                  <a:cs typeface="Arial"/>
                  <a:sym typeface="Arial"/>
                </a:rPr>
                <a:t>Object</a:t>
              </a:r>
              <a:endParaRPr/>
            </a:p>
          </p:txBody>
        </p:sp>
        <p:sp>
          <p:nvSpPr>
            <p:cNvPr id="191" name="Google Shape;191;p32"/>
            <p:cNvSpPr/>
            <p:nvPr/>
          </p:nvSpPr>
          <p:spPr>
            <a:xfrm>
              <a:off x="4361300" y="600913"/>
              <a:ext cx="2035071" cy="1221042"/>
            </a:xfrm>
            <a:prstGeom prst="rect">
              <a:avLst/>
            </a:prstGeom>
            <a:solidFill>
              <a:srgbClr val="158CE5">
                <a:alpha val="80000"/>
              </a:srgbClr>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32"/>
            <p:cNvSpPr txBox="1"/>
            <p:nvPr/>
          </p:nvSpPr>
          <p:spPr>
            <a:xfrm>
              <a:off x="4361300" y="600913"/>
              <a:ext cx="2035071" cy="1221042"/>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rgbClr val="000000"/>
                </a:buClr>
                <a:buSzPts val="2500"/>
                <a:buFont typeface="Arial"/>
                <a:buNone/>
              </a:pPr>
              <a:r>
                <a:rPr b="0" i="0" lang="en-US" sz="2500" u="none" cap="none" strike="noStrike">
                  <a:solidFill>
                    <a:schemeClr val="lt1"/>
                  </a:solidFill>
                  <a:latin typeface="Arial"/>
                  <a:ea typeface="Arial"/>
                  <a:cs typeface="Arial"/>
                  <a:sym typeface="Arial"/>
                </a:rPr>
                <a:t>Pointer to derived class</a:t>
              </a:r>
              <a:endParaRPr/>
            </a:p>
          </p:txBody>
        </p:sp>
        <p:sp>
          <p:nvSpPr>
            <p:cNvPr id="193" name="Google Shape;193;p32"/>
            <p:cNvSpPr/>
            <p:nvPr/>
          </p:nvSpPr>
          <p:spPr>
            <a:xfrm>
              <a:off x="2180273" y="598715"/>
              <a:ext cx="2035071" cy="1221042"/>
            </a:xfrm>
            <a:prstGeom prst="rect">
              <a:avLst/>
            </a:prstGeom>
            <a:solidFill>
              <a:srgbClr val="158CE5">
                <a:alpha val="69803"/>
              </a:srgbClr>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32"/>
            <p:cNvSpPr txBox="1"/>
            <p:nvPr/>
          </p:nvSpPr>
          <p:spPr>
            <a:xfrm>
              <a:off x="2180273" y="598715"/>
              <a:ext cx="2035071" cy="1221042"/>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rgbClr val="000000"/>
                </a:buClr>
                <a:buSzPts val="2500"/>
                <a:buFont typeface="Arial"/>
                <a:buNone/>
              </a:pPr>
              <a:r>
                <a:rPr b="0" i="0" lang="en-US" sz="2500" u="none" cap="none" strike="noStrike">
                  <a:solidFill>
                    <a:schemeClr val="lt1"/>
                  </a:solidFill>
                  <a:latin typeface="Arial"/>
                  <a:ea typeface="Arial"/>
                  <a:cs typeface="Arial"/>
                  <a:sym typeface="Arial"/>
                </a:rPr>
                <a:t>Pointee</a:t>
              </a:r>
              <a:endParaRPr/>
            </a:p>
          </p:txBody>
        </p:sp>
        <p:sp>
          <p:nvSpPr>
            <p:cNvPr id="195" name="Google Shape;195;p32"/>
            <p:cNvSpPr/>
            <p:nvPr/>
          </p:nvSpPr>
          <p:spPr>
            <a:xfrm>
              <a:off x="3579466" y="1960137"/>
              <a:ext cx="2035071" cy="1221042"/>
            </a:xfrm>
            <a:prstGeom prst="rect">
              <a:avLst/>
            </a:prstGeom>
            <a:solidFill>
              <a:srgbClr val="158CE5">
                <a:alpha val="60000"/>
              </a:srgbClr>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32"/>
            <p:cNvSpPr txBox="1"/>
            <p:nvPr/>
          </p:nvSpPr>
          <p:spPr>
            <a:xfrm>
              <a:off x="3579466" y="1960137"/>
              <a:ext cx="2035071" cy="1221042"/>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rgbClr val="000000"/>
                </a:buClr>
                <a:buSzPts val="2500"/>
                <a:buFont typeface="Arial"/>
                <a:buNone/>
              </a:pPr>
              <a:r>
                <a:rPr b="0" i="0" lang="en-US" sz="2500" u="none" cap="none" strike="noStrike">
                  <a:solidFill>
                    <a:schemeClr val="lt1"/>
                  </a:solidFill>
                  <a:latin typeface="Arial"/>
                  <a:ea typeface="Arial"/>
                  <a:cs typeface="Arial"/>
                  <a:sym typeface="Arial"/>
                </a:rPr>
                <a:t>This pointer</a:t>
              </a:r>
              <a:endParaRPr/>
            </a:p>
          </p:txBody>
        </p:sp>
        <p:sp>
          <p:nvSpPr>
            <p:cNvPr id="197" name="Google Shape;197;p32"/>
            <p:cNvSpPr/>
            <p:nvPr/>
          </p:nvSpPr>
          <p:spPr>
            <a:xfrm>
              <a:off x="1333114" y="1971028"/>
              <a:ext cx="2035071" cy="1221042"/>
            </a:xfrm>
            <a:prstGeom prst="rect">
              <a:avLst/>
            </a:prstGeom>
            <a:solidFill>
              <a:srgbClr val="158CE5">
                <a:alpha val="49803"/>
              </a:srgbClr>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32"/>
            <p:cNvSpPr txBox="1"/>
            <p:nvPr/>
          </p:nvSpPr>
          <p:spPr>
            <a:xfrm>
              <a:off x="1333114" y="1971028"/>
              <a:ext cx="2035071" cy="1221042"/>
            </a:xfrm>
            <a:prstGeom prst="rect">
              <a:avLst/>
            </a:prstGeom>
            <a:noFill/>
            <a:ln>
              <a:noFill/>
            </a:ln>
          </p:spPr>
          <p:txBody>
            <a:bodyPr anchorCtr="0" anchor="ctr" bIns="95250" lIns="95250" spcFirstLastPara="1" rIns="95250" wrap="square" tIns="95250">
              <a:noAutofit/>
            </a:bodyPr>
            <a:lstStyle/>
            <a:p>
              <a:pPr indent="0" lvl="0" marL="0" marR="0" rtl="0" algn="ctr">
                <a:lnSpc>
                  <a:spcPct val="90000"/>
                </a:lnSpc>
                <a:spcBef>
                  <a:spcPts val="0"/>
                </a:spcBef>
                <a:spcAft>
                  <a:spcPts val="0"/>
                </a:spcAft>
                <a:buClr>
                  <a:srgbClr val="000000"/>
                </a:buClr>
                <a:buSzPts val="2500"/>
                <a:buFont typeface="Arial"/>
                <a:buNone/>
              </a:pPr>
              <a:r>
                <a:rPr b="0" i="0" lang="en-US" sz="2500" u="none" cap="none" strike="noStrike">
                  <a:solidFill>
                    <a:schemeClr val="lt1"/>
                  </a:solidFill>
                  <a:latin typeface="Arial"/>
                  <a:ea typeface="Arial"/>
                  <a:cs typeface="Arial"/>
                  <a:sym typeface="Arial"/>
                </a:rPr>
                <a:t>Pointer</a:t>
              </a:r>
              <a:endParaRPr/>
            </a:p>
          </p:txBody>
        </p:sp>
      </p:grpSp>
      <p:pic>
        <p:nvPicPr>
          <p:cNvPr id="199" name="Google Shape;199;p32"/>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Learning Objective/ Key learning</a:t>
            </a:r>
            <a:endParaRPr b="1"/>
          </a:p>
        </p:txBody>
      </p:sp>
      <p:sp>
        <p:nvSpPr>
          <p:cNvPr id="205" name="Google Shape;205;p33"/>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50000"/>
              </a:lnSpc>
              <a:spcBef>
                <a:spcPts val="400"/>
              </a:spcBef>
              <a:spcAft>
                <a:spcPts val="0"/>
              </a:spcAft>
              <a:buSzPts val="1400"/>
              <a:buChar char="►"/>
            </a:pPr>
            <a:r>
              <a:rPr lang="en-US"/>
              <a:t>To use pointer to object.</a:t>
            </a:r>
            <a:endParaRPr/>
          </a:p>
          <a:p>
            <a:pPr indent="-317500" lvl="0" marL="457200" rtl="0" algn="l">
              <a:lnSpc>
                <a:spcPct val="150000"/>
              </a:lnSpc>
              <a:spcBef>
                <a:spcPts val="400"/>
              </a:spcBef>
              <a:spcAft>
                <a:spcPts val="0"/>
              </a:spcAft>
              <a:buSzPts val="1400"/>
              <a:buChar char="►"/>
            </a:pPr>
            <a:r>
              <a:rPr lang="en-US"/>
              <a:t>To use This pointer.</a:t>
            </a:r>
            <a:endParaRPr/>
          </a:p>
          <a:p>
            <a:pPr indent="-317500" lvl="0" marL="457200" rtl="0" algn="l">
              <a:lnSpc>
                <a:spcPct val="150000"/>
              </a:lnSpc>
              <a:spcBef>
                <a:spcPts val="400"/>
              </a:spcBef>
              <a:spcAft>
                <a:spcPts val="0"/>
              </a:spcAft>
              <a:buSzPts val="1400"/>
              <a:buChar char="►"/>
            </a:pPr>
            <a:r>
              <a:rPr lang="en-US"/>
              <a:t>Write program using This pointer.</a:t>
            </a:r>
            <a:endParaRPr/>
          </a:p>
        </p:txBody>
      </p:sp>
      <p:pic>
        <p:nvPicPr>
          <p:cNvPr id="206" name="Google Shape;206;p33"/>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Explanation</a:t>
            </a:r>
            <a:r>
              <a:rPr lang="en-US">
                <a:solidFill>
                  <a:srgbClr val="FF0000"/>
                </a:solidFill>
              </a:rPr>
              <a:t>: </a:t>
            </a:r>
            <a:r>
              <a:rPr b="1" lang="en-US">
                <a:solidFill>
                  <a:srgbClr val="FF0000"/>
                </a:solidFill>
              </a:rPr>
              <a:t>Pointers To Objects</a:t>
            </a:r>
            <a:endParaRPr>
              <a:solidFill>
                <a:srgbClr val="FF0000"/>
              </a:solidFill>
            </a:endParaRPr>
          </a:p>
        </p:txBody>
      </p:sp>
      <p:sp>
        <p:nvSpPr>
          <p:cNvPr id="213" name="Google Shape;213;p34"/>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SzPts val="1400"/>
              <a:buFont typeface="Noto Sans Symbols"/>
              <a:buChar char="⮚"/>
            </a:pPr>
            <a:r>
              <a:rPr lang="en-US"/>
              <a:t>A </a:t>
            </a:r>
            <a:r>
              <a:rPr lang="en-US">
                <a:solidFill>
                  <a:srgbClr val="FF0000"/>
                </a:solidFill>
              </a:rPr>
              <a:t>pointer</a:t>
            </a:r>
            <a:r>
              <a:rPr lang="en-US"/>
              <a:t> can point to an </a:t>
            </a:r>
            <a:r>
              <a:rPr lang="en-US">
                <a:solidFill>
                  <a:srgbClr val="FF0000"/>
                </a:solidFill>
              </a:rPr>
              <a:t>object created by class</a:t>
            </a:r>
            <a:r>
              <a:rPr lang="en-US"/>
              <a:t>.</a:t>
            </a:r>
            <a:endParaRPr/>
          </a:p>
          <a:p>
            <a:pPr indent="-317500" lvl="0" marL="457200" rtl="0" algn="l">
              <a:lnSpc>
                <a:spcPct val="100000"/>
              </a:lnSpc>
              <a:spcBef>
                <a:spcPts val="400"/>
              </a:spcBef>
              <a:spcAft>
                <a:spcPts val="0"/>
              </a:spcAft>
              <a:buSzPts val="1400"/>
              <a:buFont typeface="Noto Sans Symbols"/>
              <a:buChar char="⮚"/>
            </a:pPr>
            <a:r>
              <a:rPr lang="en-US"/>
              <a:t>Access individual members of object using pointer.</a:t>
            </a:r>
            <a:endParaRPr/>
          </a:p>
          <a:p>
            <a:pPr indent="-317500" lvl="0" marL="457200" rtl="0" algn="l">
              <a:lnSpc>
                <a:spcPct val="100000"/>
              </a:lnSpc>
              <a:spcBef>
                <a:spcPts val="400"/>
              </a:spcBef>
              <a:spcAft>
                <a:spcPts val="0"/>
              </a:spcAft>
              <a:buSzPts val="1400"/>
              <a:buFont typeface="Noto Sans Symbols"/>
              <a:buChar char="⮚"/>
            </a:pPr>
            <a:r>
              <a:rPr lang="en-US"/>
              <a:t>( . ) dot operator or an arrow operator (-&gt;) can be used.</a:t>
            </a:r>
            <a:endParaRPr/>
          </a:p>
          <a:p>
            <a:pPr indent="-317500" lvl="0" marL="457200" rtl="0" algn="l">
              <a:lnSpc>
                <a:spcPct val="100000"/>
              </a:lnSpc>
              <a:spcBef>
                <a:spcPts val="400"/>
              </a:spcBef>
              <a:spcAft>
                <a:spcPts val="0"/>
              </a:spcAft>
              <a:buSzPts val="1400"/>
              <a:buFont typeface="Noto Sans Symbols"/>
              <a:buChar char="⮚"/>
            </a:pPr>
            <a:r>
              <a:rPr lang="en-US"/>
              <a:t>Syntax:</a:t>
            </a:r>
            <a:endParaRPr/>
          </a:p>
          <a:p>
            <a:pPr indent="0" lvl="0" marL="139700" rtl="0" algn="l">
              <a:lnSpc>
                <a:spcPct val="100000"/>
              </a:lnSpc>
              <a:spcBef>
                <a:spcPts val="400"/>
              </a:spcBef>
              <a:spcAft>
                <a:spcPts val="0"/>
              </a:spcAft>
              <a:buSzPts val="1400"/>
              <a:buNone/>
            </a:pPr>
            <a:r>
              <a:rPr lang="en-US"/>
              <a:t>	Class_name * variable name;</a:t>
            </a:r>
            <a:endParaRPr/>
          </a:p>
          <a:p>
            <a:pPr indent="0" lvl="0" marL="139700" rtl="0" algn="l">
              <a:lnSpc>
                <a:spcPct val="100000"/>
              </a:lnSpc>
              <a:spcBef>
                <a:spcPts val="400"/>
              </a:spcBef>
              <a:spcAft>
                <a:spcPts val="0"/>
              </a:spcAft>
              <a:buSzPts val="1400"/>
              <a:buNone/>
            </a:pPr>
            <a:r>
              <a:rPr lang="en-US"/>
              <a:t>	Variable_name=&amp;Object_name;</a:t>
            </a:r>
            <a:endParaRPr/>
          </a:p>
          <a:p>
            <a:pPr indent="-228600" lvl="0" marL="457200" rtl="0" algn="l">
              <a:lnSpc>
                <a:spcPct val="100000"/>
              </a:lnSpc>
              <a:spcBef>
                <a:spcPts val="400"/>
              </a:spcBef>
              <a:spcAft>
                <a:spcPts val="0"/>
              </a:spcAft>
              <a:buSzPts val="1400"/>
              <a:buFont typeface="Noto Sans Symbols"/>
              <a:buNone/>
            </a:pPr>
            <a:r>
              <a:t/>
            </a:r>
            <a:endParaRPr/>
          </a:p>
          <a:p>
            <a:pPr indent="-317500" lvl="0" marL="457200" rtl="0" algn="l">
              <a:lnSpc>
                <a:spcPct val="100000"/>
              </a:lnSpc>
              <a:spcBef>
                <a:spcPts val="400"/>
              </a:spcBef>
              <a:spcAft>
                <a:spcPts val="0"/>
              </a:spcAft>
              <a:buSzPts val="1400"/>
              <a:buFont typeface="Noto Sans Symbols"/>
              <a:buChar char="⮚"/>
            </a:pPr>
            <a:r>
              <a:rPr lang="en-US"/>
              <a:t>Example:</a:t>
            </a:r>
            <a:endParaRPr/>
          </a:p>
          <a:p>
            <a:pPr indent="0" lvl="0" marL="139700" rtl="0" algn="l">
              <a:lnSpc>
                <a:spcPct val="100000"/>
              </a:lnSpc>
              <a:spcBef>
                <a:spcPts val="400"/>
              </a:spcBef>
              <a:spcAft>
                <a:spcPts val="0"/>
              </a:spcAft>
              <a:buSzPts val="1400"/>
              <a:buNone/>
            </a:pPr>
            <a:r>
              <a:rPr lang="en-US"/>
              <a:t>	Item obj;</a:t>
            </a:r>
            <a:endParaRPr/>
          </a:p>
          <a:p>
            <a:pPr indent="0" lvl="0" marL="139700" rtl="0" algn="l">
              <a:lnSpc>
                <a:spcPct val="100000"/>
              </a:lnSpc>
              <a:spcBef>
                <a:spcPts val="400"/>
              </a:spcBef>
              <a:spcAft>
                <a:spcPts val="0"/>
              </a:spcAft>
              <a:buSzPts val="1400"/>
              <a:buNone/>
            </a:pPr>
            <a:r>
              <a:rPr lang="en-US"/>
              <a:t>	Item *ptr;</a:t>
            </a:r>
            <a:endParaRPr/>
          </a:p>
          <a:p>
            <a:pPr indent="0" lvl="0" marL="139700" rtl="0" algn="l">
              <a:lnSpc>
                <a:spcPct val="100000"/>
              </a:lnSpc>
              <a:spcBef>
                <a:spcPts val="400"/>
              </a:spcBef>
              <a:spcAft>
                <a:spcPts val="0"/>
              </a:spcAft>
              <a:buSzPts val="1400"/>
              <a:buNone/>
            </a:pPr>
            <a:r>
              <a:rPr lang="en-US"/>
              <a:t>	ptr=&amp;obj;</a:t>
            </a:r>
            <a:endParaRPr/>
          </a:p>
          <a:p>
            <a:pPr indent="0" lvl="0" marL="139700" rtl="0" algn="l">
              <a:lnSpc>
                <a:spcPct val="100000"/>
              </a:lnSpc>
              <a:spcBef>
                <a:spcPts val="400"/>
              </a:spcBef>
              <a:spcAft>
                <a:spcPts val="0"/>
              </a:spcAft>
              <a:buSzPts val="1400"/>
              <a:buNone/>
            </a:pPr>
            <a:r>
              <a:rPr lang="en-US"/>
              <a:t>	obj-&gt;getdata();</a:t>
            </a:r>
            <a:endParaRPr/>
          </a:p>
          <a:p>
            <a:pPr indent="0" lvl="0" marL="139700" rtl="0" algn="l">
              <a:lnSpc>
                <a:spcPct val="100000"/>
              </a:lnSpc>
              <a:spcBef>
                <a:spcPts val="400"/>
              </a:spcBef>
              <a:spcAft>
                <a:spcPts val="0"/>
              </a:spcAft>
              <a:buSzPts val="1400"/>
              <a:buNone/>
            </a:pPr>
            <a:r>
              <a:rPr lang="en-US"/>
              <a:t>	obj-&gt;putdata();</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p:txBody>
      </p:sp>
      <p:sp>
        <p:nvSpPr>
          <p:cNvPr id="214" name="Google Shape;214;p34"/>
          <p:cNvSpPr txBox="1"/>
          <p:nvPr/>
        </p:nvSpPr>
        <p:spPr>
          <a:xfrm>
            <a:off x="9786568" y="5803317"/>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pic>
        <p:nvPicPr>
          <p:cNvPr id="215" name="Google Shape;215;p34"/>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0" st="1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1" st="1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2" st="1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3" st="1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4" st="1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5" st="1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6" st="1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7" st="1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8" st="1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xEl>
                                              <p:pRg end="19" st="1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This Pointer</a:t>
            </a:r>
            <a:endParaRPr b="1"/>
          </a:p>
        </p:txBody>
      </p:sp>
      <p:sp>
        <p:nvSpPr>
          <p:cNvPr id="222" name="Google Shape;222;p3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50000"/>
              </a:lnSpc>
              <a:spcBef>
                <a:spcPts val="400"/>
              </a:spcBef>
              <a:spcAft>
                <a:spcPts val="0"/>
              </a:spcAft>
              <a:buSzPts val="1400"/>
              <a:buChar char="►"/>
            </a:pPr>
            <a:r>
              <a:rPr lang="en-US"/>
              <a:t>C++ uses a unique keyword called </a:t>
            </a:r>
            <a:r>
              <a:rPr b="1" lang="en-US">
                <a:solidFill>
                  <a:srgbClr val="FF0000"/>
                </a:solidFill>
              </a:rPr>
              <a:t>‘this’</a:t>
            </a:r>
            <a:r>
              <a:rPr lang="en-US">
                <a:solidFill>
                  <a:srgbClr val="FF0000"/>
                </a:solidFill>
              </a:rPr>
              <a:t> </a:t>
            </a:r>
            <a:r>
              <a:rPr lang="en-US"/>
              <a:t>to represent an object that invokes a member function.</a:t>
            </a:r>
            <a:endParaRPr/>
          </a:p>
          <a:p>
            <a:pPr indent="-317500" lvl="0" marL="457200" rtl="0" algn="l">
              <a:lnSpc>
                <a:spcPct val="150000"/>
              </a:lnSpc>
              <a:spcBef>
                <a:spcPts val="400"/>
              </a:spcBef>
              <a:spcAft>
                <a:spcPts val="0"/>
              </a:spcAft>
              <a:buSzPts val="1400"/>
              <a:buChar char="►"/>
            </a:pPr>
            <a:r>
              <a:rPr lang="en-US"/>
              <a:t>This unique pointer is automatically passed to a member function when it is invoked.</a:t>
            </a:r>
            <a:endParaRPr/>
          </a:p>
          <a:p>
            <a:pPr indent="-317500" lvl="0" marL="457200" rtl="0" algn="l">
              <a:lnSpc>
                <a:spcPct val="150000"/>
              </a:lnSpc>
              <a:spcBef>
                <a:spcPts val="400"/>
              </a:spcBef>
              <a:spcAft>
                <a:spcPts val="0"/>
              </a:spcAft>
              <a:buSzPts val="1400"/>
              <a:buChar char="►"/>
            </a:pPr>
            <a:r>
              <a:rPr b="1" lang="en-US">
                <a:solidFill>
                  <a:srgbClr val="FF0000"/>
                </a:solidFill>
              </a:rPr>
              <a:t>‘this’</a:t>
            </a:r>
            <a:r>
              <a:rPr lang="en-US">
                <a:solidFill>
                  <a:srgbClr val="FF0000"/>
                </a:solidFill>
              </a:rPr>
              <a:t> </a:t>
            </a:r>
            <a:r>
              <a:rPr lang="en-US"/>
              <a:t>is a pointer that always point to the object for which the member function was called.</a:t>
            </a:r>
            <a:endParaRPr/>
          </a:p>
          <a:p>
            <a:pPr indent="-317500" lvl="0" marL="457200" rtl="0" algn="l">
              <a:lnSpc>
                <a:spcPct val="150000"/>
              </a:lnSpc>
              <a:spcBef>
                <a:spcPts val="400"/>
              </a:spcBef>
              <a:spcAft>
                <a:spcPts val="0"/>
              </a:spcAft>
              <a:buSzPts val="1400"/>
              <a:buChar char="►"/>
            </a:pPr>
            <a:r>
              <a:rPr lang="en-US"/>
              <a:t>The </a:t>
            </a:r>
            <a:r>
              <a:rPr lang="en-US">
                <a:solidFill>
                  <a:srgbClr val="FF0000"/>
                </a:solidFill>
              </a:rPr>
              <a:t>‘</a:t>
            </a:r>
            <a:r>
              <a:rPr b="1" lang="en-US">
                <a:solidFill>
                  <a:srgbClr val="FF0000"/>
                </a:solidFill>
              </a:rPr>
              <a:t>this’  </a:t>
            </a:r>
            <a:r>
              <a:rPr lang="en-US"/>
              <a:t>pointer can be treated like any other pointer to an object.</a:t>
            </a:r>
            <a:endParaRPr/>
          </a:p>
          <a:p>
            <a:pPr indent="-317500" lvl="0" marL="457200" rtl="0" algn="l">
              <a:lnSpc>
                <a:spcPct val="150000"/>
              </a:lnSpc>
              <a:spcBef>
                <a:spcPts val="400"/>
              </a:spcBef>
              <a:spcAft>
                <a:spcPts val="0"/>
              </a:spcAft>
              <a:buSzPts val="1400"/>
              <a:buChar char="►"/>
            </a:pPr>
            <a:r>
              <a:rPr lang="en-US"/>
              <a:t>For example, the function call</a:t>
            </a:r>
            <a:endParaRPr/>
          </a:p>
          <a:p>
            <a:pPr indent="0" lvl="0" marL="139700" rtl="0" algn="l">
              <a:lnSpc>
                <a:spcPct val="150000"/>
              </a:lnSpc>
              <a:spcBef>
                <a:spcPts val="400"/>
              </a:spcBef>
              <a:spcAft>
                <a:spcPts val="0"/>
              </a:spcAft>
              <a:buSzPts val="1400"/>
              <a:buNone/>
            </a:pPr>
            <a:r>
              <a:rPr lang="en-US"/>
              <a:t>     A.max () will set the pointer ‘</a:t>
            </a:r>
            <a:r>
              <a:rPr b="1" lang="en-US">
                <a:solidFill>
                  <a:schemeClr val="accent5"/>
                </a:solidFill>
              </a:rPr>
              <a:t>this</a:t>
            </a:r>
            <a:r>
              <a:rPr lang="en-US"/>
              <a:t>’ to the address of the object A.</a:t>
            </a:r>
            <a:endParaRPr/>
          </a:p>
          <a:p>
            <a:pPr indent="0" lvl="0" marL="139700" rtl="0" algn="l">
              <a:lnSpc>
                <a:spcPct val="150000"/>
              </a:lnSpc>
              <a:spcBef>
                <a:spcPts val="400"/>
              </a:spcBef>
              <a:spcAft>
                <a:spcPts val="0"/>
              </a:spcAft>
              <a:buSzPts val="1400"/>
              <a:buNone/>
            </a:pPr>
            <a:r>
              <a:rPr lang="en-US"/>
              <a:t>    Next time suppose we call B.max(), the pointer ‘</a:t>
            </a:r>
            <a:r>
              <a:rPr b="1" lang="en-US">
                <a:solidFill>
                  <a:schemeClr val="accent5"/>
                </a:solidFill>
              </a:rPr>
              <a:t>this</a:t>
            </a:r>
            <a:r>
              <a:rPr lang="en-US"/>
              <a:t>’ will store address of object B.</a:t>
            </a:r>
            <a:endParaRPr/>
          </a:p>
        </p:txBody>
      </p:sp>
      <p:sp>
        <p:nvSpPr>
          <p:cNvPr id="223" name="Google Shape;223;p35"/>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pic>
        <p:nvPicPr>
          <p:cNvPr id="224" name="Google Shape;224;p35"/>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2">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EY light background">
  <a:themeElements>
    <a:clrScheme name="Custom 8">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